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3"/>
    <p:sldMasterId id="2147483672" r:id="rId4"/>
  </p:sldMasterIdLst>
  <p:notesMasterIdLst>
    <p:notesMasterId r:id="rId6"/>
  </p:notesMasterIdLst>
  <p:sldIdLst>
    <p:sldId id="256" r:id="rId5"/>
    <p:sldId id="257" r:id="rId7"/>
    <p:sldId id="258" r:id="rId8"/>
    <p:sldId id="259" r:id="rId9"/>
    <p:sldId id="260" r:id="rId10"/>
  </p:sldIdLst>
  <p:sldSz cx="9144000" cy="5143500"/>
  <p:notesSz cx="6858000" cy="9144000"/>
  <p:embeddedFontLst>
    <p:embeddedFont>
      <p:font typeface="Libre Franklin" charset="0"/>
      <p:regular r:id="rId14"/>
      <p:bold r:id="rId15"/>
      <p:italic r:id="rId16"/>
      <p:boldItalic r:id="rId17"/>
    </p:embeddedFont>
    <p:embeddedFont>
      <p:font typeface="Century Schoolbook"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1" Type="http://schemas.openxmlformats.org/officeDocument/2006/relationships/font" Target="fonts/font8.fntdata"/><Relationship Id="rId20" Type="http://schemas.openxmlformats.org/officeDocument/2006/relationships/font" Target="fonts/font7.fntdata"/><Relationship Id="rId2" Type="http://schemas.openxmlformats.org/officeDocument/2006/relationships/theme" Target="theme/theme1.xml"/><Relationship Id="rId19" Type="http://schemas.openxmlformats.org/officeDocument/2006/relationships/font" Target="fonts/font6.fntdata"/><Relationship Id="rId18" Type="http://schemas.openxmlformats.org/officeDocument/2006/relationships/font" Target="fonts/font5.fntdata"/><Relationship Id="rId17" Type="http://schemas.openxmlformats.org/officeDocument/2006/relationships/font" Target="fonts/font4.fntdata"/><Relationship Id="rId16" Type="http://schemas.openxmlformats.org/officeDocument/2006/relationships/font" Target="fonts/font3.fntdata"/><Relationship Id="rId15" Type="http://schemas.openxmlformats.org/officeDocument/2006/relationships/font" Target="fonts/font2.fntdata"/><Relationship Id="rId14" Type="http://schemas.openxmlformats.org/officeDocument/2006/relationships/font" Target="fonts/font1.fntdata"/><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media1.mp3>
</file>

<file path=ppt/media/media2.mp3>
</file>

<file path=ppt/media/media3.mp3>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0" name="Shape 150"/>
        <p:cNvGrpSpPr/>
        <p:nvPr/>
      </p:nvGrpSpPr>
      <p:grpSpPr>
        <a:xfrm>
          <a:off x="0" y="0"/>
          <a:ext cx="0" cy="0"/>
          <a:chOff x="0" y="0"/>
          <a:chExt cx="0" cy="0"/>
        </a:xfrm>
      </p:grpSpPr>
      <p:sp>
        <p:nvSpPr>
          <p:cNvPr id="151" name="Google Shape;151;g24b1b09d717_0_9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52" name="Google Shape;152;g24b1b09d717_0_91: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7" name="Shape 157"/>
        <p:cNvGrpSpPr/>
        <p:nvPr/>
      </p:nvGrpSpPr>
      <p:grpSpPr>
        <a:xfrm>
          <a:off x="0" y="0"/>
          <a:ext cx="0" cy="0"/>
          <a:chOff x="0" y="0"/>
          <a:chExt cx="0" cy="0"/>
        </a:xfrm>
      </p:grpSpPr>
      <p:sp>
        <p:nvSpPr>
          <p:cNvPr id="158" name="Google Shape;158;g24b1b09d717_0_1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59" name="Google Shape;159;g24b1b09d717_0_182: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4" name="Shape 164"/>
        <p:cNvGrpSpPr/>
        <p:nvPr/>
      </p:nvGrpSpPr>
      <p:grpSpPr>
        <a:xfrm>
          <a:off x="0" y="0"/>
          <a:ext cx="0" cy="0"/>
          <a:chOff x="0" y="0"/>
          <a:chExt cx="0" cy="0"/>
        </a:xfrm>
      </p:grpSpPr>
      <p:sp>
        <p:nvSpPr>
          <p:cNvPr id="165" name="Google Shape;165;g24b1b09d717_0_2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66" name="Google Shape;166;g24b1b09d717_0_272: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1" name="Shape 171"/>
        <p:cNvGrpSpPr/>
        <p:nvPr/>
      </p:nvGrpSpPr>
      <p:grpSpPr>
        <a:xfrm>
          <a:off x="0" y="0"/>
          <a:ext cx="0" cy="0"/>
          <a:chOff x="0" y="0"/>
          <a:chExt cx="0" cy="0"/>
        </a:xfrm>
      </p:grpSpPr>
      <p:sp>
        <p:nvSpPr>
          <p:cNvPr id="172" name="Google Shape;172;g24b1b09d717_0_3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73" name="Google Shape;173;g24b1b09d717_0_362: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8" name="Shape 178"/>
        <p:cNvGrpSpPr/>
        <p:nvPr/>
      </p:nvGrpSpPr>
      <p:grpSpPr>
        <a:xfrm>
          <a:off x="0" y="0"/>
          <a:ext cx="0" cy="0"/>
          <a:chOff x="0" y="0"/>
          <a:chExt cx="0" cy="0"/>
        </a:xfrm>
      </p:grpSpPr>
      <p:sp>
        <p:nvSpPr>
          <p:cNvPr id="179" name="Google Shape;179;g24b1b09d717_0_47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80" name="Google Shape;180;g24b1b09d717_0_477: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4" name="Shape 44"/>
        <p:cNvGrpSpPr/>
        <p:nvPr/>
      </p:nvGrpSpPr>
      <p:grpSpPr>
        <a:xfrm>
          <a:off x="0" y="0"/>
          <a:ext cx="0" cy="0"/>
          <a:chOff x="0" y="0"/>
          <a:chExt cx="0" cy="0"/>
        </a:xfrm>
      </p:grpSpPr>
      <p:sp>
        <p:nvSpPr>
          <p:cNvPr id="45" name="Google Shape;45;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47" name="Google Shape;47;p11"/>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8" name="Shape 48"/>
        <p:cNvGrpSpPr/>
        <p:nvPr/>
      </p:nvGrpSpPr>
      <p:grpSpPr>
        <a:xfrm>
          <a:off x="0" y="0"/>
          <a:ext cx="0" cy="0"/>
          <a:chOff x="0" y="0"/>
          <a:chExt cx="0" cy="0"/>
        </a:xfrm>
      </p:grpSpPr>
      <p:sp>
        <p:nvSpPr>
          <p:cNvPr id="49" name="Google Shape;49;p1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59" name="Shape 59"/>
        <p:cNvGrpSpPr/>
        <p:nvPr/>
      </p:nvGrpSpPr>
      <p:grpSpPr>
        <a:xfrm>
          <a:off x="0" y="0"/>
          <a:ext cx="0" cy="0"/>
          <a:chOff x="0" y="0"/>
          <a:chExt cx="0" cy="0"/>
        </a:xfrm>
      </p:grpSpPr>
      <p:sp>
        <p:nvSpPr>
          <p:cNvPr id="60" name="Google Shape;60;p14"/>
          <p:cNvSpPr/>
          <p:nvPr/>
        </p:nvSpPr>
        <p:spPr>
          <a:xfrm>
            <a:off x="334900" y="2314323"/>
            <a:ext cx="8474100" cy="2503500"/>
          </a:xfrm>
          <a:prstGeom prst="rect">
            <a:avLst/>
          </a:prstGeom>
          <a:solidFill>
            <a:srgbClr val="465359"/>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61" name="Google Shape;61;p14"/>
          <p:cNvSpPr txBox="1"/>
          <p:nvPr>
            <p:ph type="ctrTitle"/>
          </p:nvPr>
        </p:nvSpPr>
        <p:spPr>
          <a:xfrm>
            <a:off x="435893" y="765323"/>
            <a:ext cx="8245200" cy="1106400"/>
          </a:xfrm>
          <a:prstGeom prst="rect">
            <a:avLst/>
          </a:prstGeom>
          <a:noFill/>
          <a:ln>
            <a:noFill/>
          </a:ln>
        </p:spPr>
        <p:txBody>
          <a:bodyPr spcFirstLastPara="1" wrap="square" lIns="68575" tIns="34275" rIns="68575" bIns="34275" anchor="b" anchorCtr="0">
            <a:normAutofit/>
          </a:bodyPr>
          <a:lstStyle>
            <a:lvl1pPr lvl="0" algn="l" rtl="0">
              <a:lnSpc>
                <a:spcPct val="100000"/>
              </a:lnSpc>
              <a:spcBef>
                <a:spcPts val="0"/>
              </a:spcBef>
              <a:spcAft>
                <a:spcPts val="0"/>
              </a:spcAft>
              <a:buClr>
                <a:srgbClr val="3F3F3F"/>
              </a:buClr>
              <a:buSzPts val="2700"/>
              <a:buFont typeface="Century Schoolbook"/>
              <a:buNone/>
              <a:defRPr sz="2700">
                <a:solidFill>
                  <a:srgbClr val="3F3F3F"/>
                </a:solidFill>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62" name="Google Shape;62;p14"/>
          <p:cNvSpPr txBox="1"/>
          <p:nvPr>
            <p:ph type="subTitle" idx="1"/>
          </p:nvPr>
        </p:nvSpPr>
        <p:spPr>
          <a:xfrm>
            <a:off x="435896" y="1871584"/>
            <a:ext cx="8245200" cy="442800"/>
          </a:xfrm>
          <a:prstGeom prst="rect">
            <a:avLst/>
          </a:prstGeom>
          <a:noFill/>
          <a:ln>
            <a:noFill/>
          </a:ln>
        </p:spPr>
        <p:txBody>
          <a:bodyPr spcFirstLastPara="1" wrap="square" lIns="68575" tIns="34275" rIns="68575" bIns="34275" anchor="t" anchorCtr="0">
            <a:normAutofit/>
          </a:bodyPr>
          <a:lstStyle>
            <a:lvl1pPr lvl="0" algn="l" rtl="0">
              <a:lnSpc>
                <a:spcPct val="110000"/>
              </a:lnSpc>
              <a:spcBef>
                <a:spcPts val="200"/>
              </a:spcBef>
              <a:spcAft>
                <a:spcPts val="0"/>
              </a:spcAft>
              <a:buSzPts val="1100"/>
              <a:buNone/>
              <a:defRPr sz="1200" cap="none">
                <a:solidFill>
                  <a:schemeClr val="accent1"/>
                </a:solidFill>
              </a:defRPr>
            </a:lvl1pPr>
            <a:lvl2pPr lvl="1" algn="ctr" rtl="0">
              <a:lnSpc>
                <a:spcPct val="110000"/>
              </a:lnSpc>
              <a:spcBef>
                <a:spcPts val="500"/>
              </a:spcBef>
              <a:spcAft>
                <a:spcPts val="0"/>
              </a:spcAft>
              <a:buSzPts val="1000"/>
              <a:buNone/>
              <a:defRPr>
                <a:solidFill>
                  <a:srgbClr val="888888"/>
                </a:solidFill>
              </a:defRPr>
            </a:lvl2pPr>
            <a:lvl3pPr lvl="2" algn="ctr" rtl="0">
              <a:lnSpc>
                <a:spcPct val="110000"/>
              </a:lnSpc>
              <a:spcBef>
                <a:spcPts val="500"/>
              </a:spcBef>
              <a:spcAft>
                <a:spcPts val="0"/>
              </a:spcAft>
              <a:buSzPts val="900"/>
              <a:buNone/>
              <a:defRPr>
                <a:solidFill>
                  <a:srgbClr val="888888"/>
                </a:solidFill>
              </a:defRPr>
            </a:lvl3pPr>
            <a:lvl4pPr lvl="3" algn="ctr" rtl="0">
              <a:lnSpc>
                <a:spcPct val="110000"/>
              </a:lnSpc>
              <a:spcBef>
                <a:spcPts val="500"/>
              </a:spcBef>
              <a:spcAft>
                <a:spcPts val="0"/>
              </a:spcAft>
              <a:buSzPts val="800"/>
              <a:buNone/>
              <a:defRPr>
                <a:solidFill>
                  <a:srgbClr val="888888"/>
                </a:solidFill>
              </a:defRPr>
            </a:lvl4pPr>
            <a:lvl5pPr lvl="4" algn="ctr" rtl="0">
              <a:lnSpc>
                <a:spcPct val="110000"/>
              </a:lnSpc>
              <a:spcBef>
                <a:spcPts val="500"/>
              </a:spcBef>
              <a:spcAft>
                <a:spcPts val="0"/>
              </a:spcAft>
              <a:buSzPts val="800"/>
              <a:buNone/>
              <a:defRPr>
                <a:solidFill>
                  <a:srgbClr val="888888"/>
                </a:solidFill>
              </a:defRPr>
            </a:lvl5pPr>
            <a:lvl6pPr lvl="5" algn="ctr" rtl="0">
              <a:spcBef>
                <a:spcPts val="500"/>
              </a:spcBef>
              <a:spcAft>
                <a:spcPts val="0"/>
              </a:spcAft>
              <a:buSzPts val="800"/>
              <a:buNone/>
              <a:defRPr>
                <a:solidFill>
                  <a:srgbClr val="888888"/>
                </a:solidFill>
              </a:defRPr>
            </a:lvl6pPr>
            <a:lvl7pPr lvl="6" algn="ctr" rtl="0">
              <a:spcBef>
                <a:spcPts val="500"/>
              </a:spcBef>
              <a:spcAft>
                <a:spcPts val="0"/>
              </a:spcAft>
              <a:buSzPts val="800"/>
              <a:buNone/>
              <a:defRPr>
                <a:solidFill>
                  <a:srgbClr val="888888"/>
                </a:solidFill>
              </a:defRPr>
            </a:lvl7pPr>
            <a:lvl8pPr lvl="7" algn="ctr" rtl="0">
              <a:spcBef>
                <a:spcPts val="500"/>
              </a:spcBef>
              <a:spcAft>
                <a:spcPts val="0"/>
              </a:spcAft>
              <a:buSzPts val="800"/>
              <a:buNone/>
              <a:defRPr>
                <a:solidFill>
                  <a:srgbClr val="888888"/>
                </a:solidFill>
              </a:defRPr>
            </a:lvl8pPr>
            <a:lvl9pPr lvl="8" algn="ctr" rtl="0">
              <a:spcBef>
                <a:spcPts val="500"/>
              </a:spcBef>
              <a:spcAft>
                <a:spcPts val="500"/>
              </a:spcAft>
              <a:buSzPts val="800"/>
              <a:buNone/>
              <a:defRPr>
                <a:solidFill>
                  <a:srgbClr val="888888"/>
                </a:solidFill>
              </a:defRPr>
            </a:lvl9pPr>
          </a:lstStyle>
          <a:p/>
        </p:txBody>
      </p:sp>
      <p:sp>
        <p:nvSpPr>
          <p:cNvPr id="63" name="Google Shape;63;p14"/>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64" name="Google Shape;64;p14"/>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65" name="Google Shape;65;p14"/>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66" name="Shape 66"/>
        <p:cNvGrpSpPr/>
        <p:nvPr/>
      </p:nvGrpSpPr>
      <p:grpSpPr>
        <a:xfrm>
          <a:off x="0" y="0"/>
          <a:ext cx="0" cy="0"/>
          <a:chOff x="0" y="0"/>
          <a:chExt cx="0" cy="0"/>
        </a:xfrm>
      </p:grpSpPr>
      <p:sp>
        <p:nvSpPr>
          <p:cNvPr id="67" name="Google Shape;67;p15"/>
          <p:cNvSpPr txBox="1"/>
          <p:nvPr>
            <p:ph type="title"/>
          </p:nvPr>
        </p:nvSpPr>
        <p:spPr>
          <a:xfrm>
            <a:off x="435894" y="526617"/>
            <a:ext cx="8272200" cy="891600"/>
          </a:xfrm>
          <a:prstGeom prst="rect">
            <a:avLst/>
          </a:prstGeom>
          <a:noFill/>
          <a:ln>
            <a:noFill/>
          </a:ln>
        </p:spPr>
        <p:txBody>
          <a:bodyPr spcFirstLastPara="1" wrap="square" lIns="68575" tIns="34275" rIns="68575" bIns="34275" anchor="b" anchorCtr="0">
            <a:normAutofit/>
          </a:bodyPr>
          <a:lstStyle>
            <a:lvl1pPr lvl="0" algn="l" rtl="0">
              <a:lnSpc>
                <a:spcPct val="100000"/>
              </a:lnSpc>
              <a:spcBef>
                <a:spcPts val="0"/>
              </a:spcBef>
              <a:spcAft>
                <a:spcPts val="0"/>
              </a:spcAft>
              <a:buClr>
                <a:srgbClr val="3F3F3F"/>
              </a:buClr>
              <a:buSzPts val="14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68" name="Google Shape;68;p15"/>
          <p:cNvSpPr txBox="1"/>
          <p:nvPr>
            <p:ph type="body" idx="1"/>
          </p:nvPr>
        </p:nvSpPr>
        <p:spPr>
          <a:xfrm>
            <a:off x="435894" y="1755648"/>
            <a:ext cx="8272200" cy="2725800"/>
          </a:xfrm>
          <a:prstGeom prst="rect">
            <a:avLst/>
          </a:prstGeom>
          <a:noFill/>
          <a:ln>
            <a:noFill/>
          </a:ln>
        </p:spPr>
        <p:txBody>
          <a:bodyPr spcFirstLastPara="1" wrap="square" lIns="68575" tIns="34275" rIns="68575" bIns="34275" anchor="ctr" anchorCtr="0">
            <a:normAutofit/>
          </a:bodyPr>
          <a:lstStyle>
            <a:lvl1pPr marL="457200" lvl="0" indent="-304800" algn="l" rtl="0">
              <a:lnSpc>
                <a:spcPct val="110000"/>
              </a:lnSpc>
              <a:spcBef>
                <a:spcPts val="300"/>
              </a:spcBef>
              <a:spcAft>
                <a:spcPts val="0"/>
              </a:spcAft>
              <a:buSzPts val="1200"/>
              <a:buChar char="◼"/>
              <a:defRPr/>
            </a:lvl1pPr>
            <a:lvl2pPr marL="914400" lvl="1" indent="-304800" algn="l" rtl="0">
              <a:lnSpc>
                <a:spcPct val="110000"/>
              </a:lnSpc>
              <a:spcBef>
                <a:spcPts val="500"/>
              </a:spcBef>
              <a:spcAft>
                <a:spcPts val="0"/>
              </a:spcAft>
              <a:buSzPts val="1200"/>
              <a:buChar char="◼"/>
              <a:defRPr/>
            </a:lvl2pPr>
            <a:lvl3pPr marL="1371600" lvl="2" indent="-304800" algn="l" rtl="0">
              <a:lnSpc>
                <a:spcPct val="110000"/>
              </a:lnSpc>
              <a:spcBef>
                <a:spcPts val="500"/>
              </a:spcBef>
              <a:spcAft>
                <a:spcPts val="0"/>
              </a:spcAft>
              <a:buSzPts val="1200"/>
              <a:buChar char="◼"/>
              <a:defRPr/>
            </a:lvl3pPr>
            <a:lvl4pPr marL="1828800" lvl="3" indent="-304800" algn="l" rtl="0">
              <a:lnSpc>
                <a:spcPct val="110000"/>
              </a:lnSpc>
              <a:spcBef>
                <a:spcPts val="500"/>
              </a:spcBef>
              <a:spcAft>
                <a:spcPts val="0"/>
              </a:spcAft>
              <a:buSzPts val="1200"/>
              <a:buChar char="◼"/>
              <a:defRPr/>
            </a:lvl4pPr>
            <a:lvl5pPr marL="2286000" lvl="4" indent="-304800" algn="l" rtl="0">
              <a:lnSpc>
                <a:spcPct val="110000"/>
              </a:lnSpc>
              <a:spcBef>
                <a:spcPts val="500"/>
              </a:spcBef>
              <a:spcAft>
                <a:spcPts val="0"/>
              </a:spcAft>
              <a:buSzPts val="1200"/>
              <a:buChar char="◼"/>
              <a:defRPr/>
            </a:lvl5pPr>
            <a:lvl6pPr marL="2743200" lvl="5" indent="-304800" algn="l" rtl="0">
              <a:spcBef>
                <a:spcPts val="500"/>
              </a:spcBef>
              <a:spcAft>
                <a:spcPts val="0"/>
              </a:spcAft>
              <a:buSzPts val="1200"/>
              <a:buChar char="◼"/>
              <a:defRPr/>
            </a:lvl6pPr>
            <a:lvl7pPr marL="3200400" lvl="6" indent="-304800" algn="l" rtl="0">
              <a:spcBef>
                <a:spcPts val="500"/>
              </a:spcBef>
              <a:spcAft>
                <a:spcPts val="0"/>
              </a:spcAft>
              <a:buSzPts val="1200"/>
              <a:buChar char="◼"/>
              <a:defRPr/>
            </a:lvl7pPr>
            <a:lvl8pPr marL="3657600" lvl="7" indent="-304800" algn="l" rtl="0">
              <a:spcBef>
                <a:spcPts val="500"/>
              </a:spcBef>
              <a:spcAft>
                <a:spcPts val="0"/>
              </a:spcAft>
              <a:buSzPts val="1200"/>
              <a:buChar char="◼"/>
              <a:defRPr/>
            </a:lvl8pPr>
            <a:lvl9pPr marL="4114800" lvl="8" indent="-304800" algn="l" rtl="0">
              <a:spcBef>
                <a:spcPts val="500"/>
              </a:spcBef>
              <a:spcAft>
                <a:spcPts val="500"/>
              </a:spcAft>
              <a:buSzPts val="1200"/>
              <a:buChar char="◼"/>
              <a:defRPr/>
            </a:lvl9pPr>
          </a:lstStyle>
          <a:p/>
        </p:txBody>
      </p:sp>
      <p:sp>
        <p:nvSpPr>
          <p:cNvPr id="69" name="Google Shape;69;p15"/>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70" name="Google Shape;70;p15"/>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71" name="Google Shape;71;p15"/>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72" name="Shape 72"/>
        <p:cNvGrpSpPr/>
        <p:nvPr/>
      </p:nvGrpSpPr>
      <p:grpSpPr>
        <a:xfrm>
          <a:off x="0" y="0"/>
          <a:ext cx="0" cy="0"/>
          <a:chOff x="0" y="0"/>
          <a:chExt cx="0" cy="0"/>
        </a:xfrm>
      </p:grpSpPr>
      <p:sp>
        <p:nvSpPr>
          <p:cNvPr id="73" name="Google Shape;73;p16"/>
          <p:cNvSpPr/>
          <p:nvPr/>
        </p:nvSpPr>
        <p:spPr>
          <a:xfrm>
            <a:off x="335863" y="3856481"/>
            <a:ext cx="8468100" cy="944100"/>
          </a:xfrm>
          <a:prstGeom prst="rect">
            <a:avLst/>
          </a:prstGeom>
          <a:solidFill>
            <a:srgbClr val="465359"/>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74" name="Google Shape;74;p16"/>
          <p:cNvSpPr txBox="1"/>
          <p:nvPr>
            <p:ph type="title"/>
          </p:nvPr>
        </p:nvSpPr>
        <p:spPr>
          <a:xfrm>
            <a:off x="435895" y="1795463"/>
            <a:ext cx="8272200" cy="1610700"/>
          </a:xfrm>
          <a:prstGeom prst="rect">
            <a:avLst/>
          </a:prstGeom>
          <a:noFill/>
          <a:ln>
            <a:noFill/>
          </a:ln>
        </p:spPr>
        <p:txBody>
          <a:bodyPr spcFirstLastPara="1" wrap="square" lIns="68575" tIns="34275" rIns="68575" bIns="34275" anchor="b" anchorCtr="0">
            <a:normAutofit/>
          </a:bodyPr>
          <a:lstStyle>
            <a:lvl1pPr lvl="0" algn="l" rtl="0">
              <a:lnSpc>
                <a:spcPct val="100000"/>
              </a:lnSpc>
              <a:spcBef>
                <a:spcPts val="0"/>
              </a:spcBef>
              <a:spcAft>
                <a:spcPts val="0"/>
              </a:spcAft>
              <a:buClr>
                <a:srgbClr val="3F3F3F"/>
              </a:buClr>
              <a:buSzPts val="2700"/>
              <a:buFont typeface="Century Schoolbook"/>
              <a:buNone/>
              <a:defRPr sz="2700" b="0" cap="none">
                <a:solidFill>
                  <a:srgbClr val="3F3F3F"/>
                </a:solidFill>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75" name="Google Shape;75;p16"/>
          <p:cNvSpPr txBox="1"/>
          <p:nvPr>
            <p:ph type="body" idx="1"/>
          </p:nvPr>
        </p:nvSpPr>
        <p:spPr>
          <a:xfrm>
            <a:off x="435894" y="3406063"/>
            <a:ext cx="8272200" cy="450600"/>
          </a:xfrm>
          <a:prstGeom prst="rect">
            <a:avLst/>
          </a:prstGeom>
          <a:noFill/>
          <a:ln>
            <a:noFill/>
          </a:ln>
        </p:spPr>
        <p:txBody>
          <a:bodyPr spcFirstLastPara="1" wrap="square" lIns="68575" tIns="34275" rIns="68575" bIns="34275" anchor="t" anchorCtr="0">
            <a:normAutofit/>
          </a:bodyPr>
          <a:lstStyle>
            <a:lvl1pPr marL="457200" lvl="0" indent="-228600" algn="l" rtl="0">
              <a:lnSpc>
                <a:spcPct val="110000"/>
              </a:lnSpc>
              <a:spcBef>
                <a:spcPts val="300"/>
              </a:spcBef>
              <a:spcAft>
                <a:spcPts val="0"/>
              </a:spcAft>
              <a:buSzPts val="1200"/>
              <a:buNone/>
              <a:defRPr sz="1400" cap="none">
                <a:solidFill>
                  <a:schemeClr val="accent1"/>
                </a:solidFill>
              </a:defRPr>
            </a:lvl1pPr>
            <a:lvl2pPr marL="914400" lvl="1" indent="-228600" algn="l" rtl="0">
              <a:lnSpc>
                <a:spcPct val="110000"/>
              </a:lnSpc>
              <a:spcBef>
                <a:spcPts val="500"/>
              </a:spcBef>
              <a:spcAft>
                <a:spcPts val="0"/>
              </a:spcAft>
              <a:buSzPts val="1200"/>
              <a:buNone/>
              <a:defRPr sz="1400">
                <a:solidFill>
                  <a:srgbClr val="888888"/>
                </a:solidFill>
              </a:defRPr>
            </a:lvl2pPr>
            <a:lvl3pPr marL="1371600" lvl="2" indent="-228600" algn="l" rtl="0">
              <a:lnSpc>
                <a:spcPct val="110000"/>
              </a:lnSpc>
              <a:spcBef>
                <a:spcPts val="500"/>
              </a:spcBef>
              <a:spcAft>
                <a:spcPts val="0"/>
              </a:spcAft>
              <a:buSzPts val="1100"/>
              <a:buNone/>
              <a:defRPr sz="1200">
                <a:solidFill>
                  <a:srgbClr val="888888"/>
                </a:solidFill>
              </a:defRPr>
            </a:lvl3pPr>
            <a:lvl4pPr marL="1828800" lvl="3" indent="-228600" algn="l" rtl="0">
              <a:lnSpc>
                <a:spcPct val="110000"/>
              </a:lnSpc>
              <a:spcBef>
                <a:spcPts val="500"/>
              </a:spcBef>
              <a:spcAft>
                <a:spcPts val="0"/>
              </a:spcAft>
              <a:buSzPts val="1000"/>
              <a:buNone/>
              <a:defRPr sz="1100">
                <a:solidFill>
                  <a:srgbClr val="888888"/>
                </a:solidFill>
              </a:defRPr>
            </a:lvl4pPr>
            <a:lvl5pPr marL="2286000" lvl="4" indent="-228600" algn="l" rtl="0">
              <a:lnSpc>
                <a:spcPct val="110000"/>
              </a:lnSpc>
              <a:spcBef>
                <a:spcPts val="500"/>
              </a:spcBef>
              <a:spcAft>
                <a:spcPts val="0"/>
              </a:spcAft>
              <a:buSzPts val="1000"/>
              <a:buNone/>
              <a:defRPr sz="1100">
                <a:solidFill>
                  <a:srgbClr val="888888"/>
                </a:solidFill>
              </a:defRPr>
            </a:lvl5pPr>
            <a:lvl6pPr marL="2743200" lvl="5" indent="-228600" algn="l" rtl="0">
              <a:spcBef>
                <a:spcPts val="500"/>
              </a:spcBef>
              <a:spcAft>
                <a:spcPts val="0"/>
              </a:spcAft>
              <a:buSzPts val="1000"/>
              <a:buNone/>
              <a:defRPr sz="1100">
                <a:solidFill>
                  <a:srgbClr val="888888"/>
                </a:solidFill>
              </a:defRPr>
            </a:lvl6pPr>
            <a:lvl7pPr marL="3200400" lvl="6" indent="-228600" algn="l" rtl="0">
              <a:spcBef>
                <a:spcPts val="500"/>
              </a:spcBef>
              <a:spcAft>
                <a:spcPts val="0"/>
              </a:spcAft>
              <a:buSzPts val="1000"/>
              <a:buNone/>
              <a:defRPr sz="1100">
                <a:solidFill>
                  <a:srgbClr val="888888"/>
                </a:solidFill>
              </a:defRPr>
            </a:lvl7pPr>
            <a:lvl8pPr marL="3657600" lvl="7" indent="-228600" algn="l" rtl="0">
              <a:spcBef>
                <a:spcPts val="500"/>
              </a:spcBef>
              <a:spcAft>
                <a:spcPts val="0"/>
              </a:spcAft>
              <a:buSzPts val="1000"/>
              <a:buNone/>
              <a:defRPr sz="1100">
                <a:solidFill>
                  <a:srgbClr val="888888"/>
                </a:solidFill>
              </a:defRPr>
            </a:lvl8pPr>
            <a:lvl9pPr marL="4114800" lvl="8" indent="-228600" algn="l" rtl="0">
              <a:spcBef>
                <a:spcPts val="500"/>
              </a:spcBef>
              <a:spcAft>
                <a:spcPts val="500"/>
              </a:spcAft>
              <a:buSzPts val="1000"/>
              <a:buNone/>
              <a:defRPr sz="1100">
                <a:solidFill>
                  <a:srgbClr val="888888"/>
                </a:solidFill>
              </a:defRPr>
            </a:lvl9pPr>
          </a:lstStyle>
          <a:p/>
        </p:txBody>
      </p:sp>
      <p:sp>
        <p:nvSpPr>
          <p:cNvPr id="76" name="Google Shape;76;p16"/>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77" name="Google Shape;77;p16"/>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78" name="Google Shape;78;p16"/>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79" name="Shape 79"/>
        <p:cNvGrpSpPr/>
        <p:nvPr/>
      </p:nvGrpSpPr>
      <p:grpSpPr>
        <a:xfrm>
          <a:off x="0" y="0"/>
          <a:ext cx="0" cy="0"/>
          <a:chOff x="0" y="0"/>
          <a:chExt cx="0" cy="0"/>
        </a:xfrm>
      </p:grpSpPr>
      <p:sp>
        <p:nvSpPr>
          <p:cNvPr id="80" name="Google Shape;80;p17"/>
          <p:cNvSpPr txBox="1"/>
          <p:nvPr>
            <p:ph type="title"/>
          </p:nvPr>
        </p:nvSpPr>
        <p:spPr>
          <a:xfrm>
            <a:off x="435895" y="547244"/>
            <a:ext cx="8272200" cy="741300"/>
          </a:xfrm>
          <a:prstGeom prst="rect">
            <a:avLst/>
          </a:prstGeom>
          <a:noFill/>
          <a:ln>
            <a:noFill/>
          </a:ln>
        </p:spPr>
        <p:txBody>
          <a:bodyPr spcFirstLastPara="1" wrap="square" lIns="68575" tIns="34275" rIns="68575" bIns="34275" anchor="b" anchorCtr="0">
            <a:normAutofit/>
          </a:bodyPr>
          <a:lstStyle>
            <a:lvl1pPr lvl="0" algn="l" rtl="0">
              <a:lnSpc>
                <a:spcPct val="100000"/>
              </a:lnSpc>
              <a:spcBef>
                <a:spcPts val="0"/>
              </a:spcBef>
              <a:spcAft>
                <a:spcPts val="0"/>
              </a:spcAft>
              <a:buClr>
                <a:srgbClr val="3F3F3F"/>
              </a:buClr>
              <a:buSzPts val="14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81" name="Google Shape;81;p17"/>
          <p:cNvSpPr txBox="1"/>
          <p:nvPr>
            <p:ph type="body" idx="1"/>
          </p:nvPr>
        </p:nvSpPr>
        <p:spPr>
          <a:xfrm>
            <a:off x="435895" y="1671002"/>
            <a:ext cx="3896100" cy="2724900"/>
          </a:xfrm>
          <a:prstGeom prst="rect">
            <a:avLst/>
          </a:prstGeom>
          <a:noFill/>
          <a:ln>
            <a:noFill/>
          </a:ln>
        </p:spPr>
        <p:txBody>
          <a:bodyPr spcFirstLastPara="1" wrap="square" lIns="68575" tIns="34275" rIns="68575" bIns="34275" anchor="ctr" anchorCtr="0">
            <a:normAutofit/>
          </a:bodyPr>
          <a:lstStyle>
            <a:lvl1pPr marL="457200" lvl="0" indent="-304800" algn="l" rtl="0">
              <a:lnSpc>
                <a:spcPct val="110000"/>
              </a:lnSpc>
              <a:spcBef>
                <a:spcPts val="300"/>
              </a:spcBef>
              <a:spcAft>
                <a:spcPts val="0"/>
              </a:spcAft>
              <a:buSzPts val="1200"/>
              <a:buChar char="◼"/>
              <a:defRPr/>
            </a:lvl1pPr>
            <a:lvl2pPr marL="914400" lvl="1" indent="-304800" algn="l" rtl="0">
              <a:lnSpc>
                <a:spcPct val="110000"/>
              </a:lnSpc>
              <a:spcBef>
                <a:spcPts val="500"/>
              </a:spcBef>
              <a:spcAft>
                <a:spcPts val="0"/>
              </a:spcAft>
              <a:buSzPts val="1200"/>
              <a:buChar char="◼"/>
              <a:defRPr/>
            </a:lvl2pPr>
            <a:lvl3pPr marL="1371600" lvl="2" indent="-304800" algn="l" rtl="0">
              <a:lnSpc>
                <a:spcPct val="110000"/>
              </a:lnSpc>
              <a:spcBef>
                <a:spcPts val="500"/>
              </a:spcBef>
              <a:spcAft>
                <a:spcPts val="0"/>
              </a:spcAft>
              <a:buSzPts val="1200"/>
              <a:buChar char="◼"/>
              <a:defRPr/>
            </a:lvl3pPr>
            <a:lvl4pPr marL="1828800" lvl="3" indent="-304800" algn="l" rtl="0">
              <a:lnSpc>
                <a:spcPct val="110000"/>
              </a:lnSpc>
              <a:spcBef>
                <a:spcPts val="500"/>
              </a:spcBef>
              <a:spcAft>
                <a:spcPts val="0"/>
              </a:spcAft>
              <a:buSzPts val="1200"/>
              <a:buChar char="◼"/>
              <a:defRPr/>
            </a:lvl4pPr>
            <a:lvl5pPr marL="2286000" lvl="4" indent="-304800" algn="l" rtl="0">
              <a:lnSpc>
                <a:spcPct val="110000"/>
              </a:lnSpc>
              <a:spcBef>
                <a:spcPts val="500"/>
              </a:spcBef>
              <a:spcAft>
                <a:spcPts val="0"/>
              </a:spcAft>
              <a:buSzPts val="1200"/>
              <a:buChar char="◼"/>
              <a:defRPr/>
            </a:lvl5pPr>
            <a:lvl6pPr marL="2743200" lvl="5" indent="-304800" algn="l" rtl="0">
              <a:spcBef>
                <a:spcPts val="500"/>
              </a:spcBef>
              <a:spcAft>
                <a:spcPts val="0"/>
              </a:spcAft>
              <a:buSzPts val="1200"/>
              <a:buChar char="◼"/>
              <a:defRPr/>
            </a:lvl6pPr>
            <a:lvl7pPr marL="3200400" lvl="6" indent="-304800" algn="l" rtl="0">
              <a:spcBef>
                <a:spcPts val="500"/>
              </a:spcBef>
              <a:spcAft>
                <a:spcPts val="0"/>
              </a:spcAft>
              <a:buSzPts val="1200"/>
              <a:buChar char="◼"/>
              <a:defRPr/>
            </a:lvl7pPr>
            <a:lvl8pPr marL="3657600" lvl="7" indent="-304800" algn="l" rtl="0">
              <a:spcBef>
                <a:spcPts val="500"/>
              </a:spcBef>
              <a:spcAft>
                <a:spcPts val="0"/>
              </a:spcAft>
              <a:buSzPts val="1200"/>
              <a:buChar char="◼"/>
              <a:defRPr/>
            </a:lvl8pPr>
            <a:lvl9pPr marL="4114800" lvl="8" indent="-304800" algn="l" rtl="0">
              <a:spcBef>
                <a:spcPts val="500"/>
              </a:spcBef>
              <a:spcAft>
                <a:spcPts val="500"/>
              </a:spcAft>
              <a:buSzPts val="1200"/>
              <a:buChar char="◼"/>
              <a:defRPr/>
            </a:lvl9pPr>
          </a:lstStyle>
          <a:p/>
        </p:txBody>
      </p:sp>
      <p:sp>
        <p:nvSpPr>
          <p:cNvPr id="82" name="Google Shape;82;p17"/>
          <p:cNvSpPr txBox="1"/>
          <p:nvPr>
            <p:ph type="body" idx="2"/>
          </p:nvPr>
        </p:nvSpPr>
        <p:spPr>
          <a:xfrm>
            <a:off x="4812029" y="1671002"/>
            <a:ext cx="3896100" cy="2724900"/>
          </a:xfrm>
          <a:prstGeom prst="rect">
            <a:avLst/>
          </a:prstGeom>
          <a:noFill/>
          <a:ln>
            <a:noFill/>
          </a:ln>
        </p:spPr>
        <p:txBody>
          <a:bodyPr spcFirstLastPara="1" wrap="square" lIns="68575" tIns="34275" rIns="68575" bIns="34275" anchor="ctr" anchorCtr="0">
            <a:normAutofit/>
          </a:bodyPr>
          <a:lstStyle>
            <a:lvl1pPr marL="457200" lvl="0" indent="-304800" algn="l" rtl="0">
              <a:lnSpc>
                <a:spcPct val="110000"/>
              </a:lnSpc>
              <a:spcBef>
                <a:spcPts val="300"/>
              </a:spcBef>
              <a:spcAft>
                <a:spcPts val="0"/>
              </a:spcAft>
              <a:buSzPts val="1200"/>
              <a:buChar char="◼"/>
              <a:defRPr/>
            </a:lvl1pPr>
            <a:lvl2pPr marL="914400" lvl="1" indent="-304800" algn="l" rtl="0">
              <a:lnSpc>
                <a:spcPct val="110000"/>
              </a:lnSpc>
              <a:spcBef>
                <a:spcPts val="500"/>
              </a:spcBef>
              <a:spcAft>
                <a:spcPts val="0"/>
              </a:spcAft>
              <a:buSzPts val="1200"/>
              <a:buChar char="◼"/>
              <a:defRPr/>
            </a:lvl2pPr>
            <a:lvl3pPr marL="1371600" lvl="2" indent="-304800" algn="l" rtl="0">
              <a:lnSpc>
                <a:spcPct val="110000"/>
              </a:lnSpc>
              <a:spcBef>
                <a:spcPts val="500"/>
              </a:spcBef>
              <a:spcAft>
                <a:spcPts val="0"/>
              </a:spcAft>
              <a:buSzPts val="1200"/>
              <a:buChar char="◼"/>
              <a:defRPr/>
            </a:lvl3pPr>
            <a:lvl4pPr marL="1828800" lvl="3" indent="-304800" algn="l" rtl="0">
              <a:lnSpc>
                <a:spcPct val="110000"/>
              </a:lnSpc>
              <a:spcBef>
                <a:spcPts val="500"/>
              </a:spcBef>
              <a:spcAft>
                <a:spcPts val="0"/>
              </a:spcAft>
              <a:buSzPts val="1200"/>
              <a:buChar char="◼"/>
              <a:defRPr/>
            </a:lvl4pPr>
            <a:lvl5pPr marL="2286000" lvl="4" indent="-304800" algn="l" rtl="0">
              <a:lnSpc>
                <a:spcPct val="110000"/>
              </a:lnSpc>
              <a:spcBef>
                <a:spcPts val="500"/>
              </a:spcBef>
              <a:spcAft>
                <a:spcPts val="0"/>
              </a:spcAft>
              <a:buSzPts val="1200"/>
              <a:buChar char="◼"/>
              <a:defRPr/>
            </a:lvl5pPr>
            <a:lvl6pPr marL="2743200" lvl="5" indent="-304800" algn="l" rtl="0">
              <a:spcBef>
                <a:spcPts val="500"/>
              </a:spcBef>
              <a:spcAft>
                <a:spcPts val="0"/>
              </a:spcAft>
              <a:buSzPts val="1200"/>
              <a:buChar char="◼"/>
              <a:defRPr/>
            </a:lvl6pPr>
            <a:lvl7pPr marL="3200400" lvl="6" indent="-304800" algn="l" rtl="0">
              <a:spcBef>
                <a:spcPts val="500"/>
              </a:spcBef>
              <a:spcAft>
                <a:spcPts val="0"/>
              </a:spcAft>
              <a:buSzPts val="1200"/>
              <a:buChar char="◼"/>
              <a:defRPr/>
            </a:lvl7pPr>
            <a:lvl8pPr marL="3657600" lvl="7" indent="-304800" algn="l" rtl="0">
              <a:spcBef>
                <a:spcPts val="500"/>
              </a:spcBef>
              <a:spcAft>
                <a:spcPts val="0"/>
              </a:spcAft>
              <a:buSzPts val="1200"/>
              <a:buChar char="◼"/>
              <a:defRPr/>
            </a:lvl8pPr>
            <a:lvl9pPr marL="4114800" lvl="8" indent="-304800" algn="l" rtl="0">
              <a:spcBef>
                <a:spcPts val="500"/>
              </a:spcBef>
              <a:spcAft>
                <a:spcPts val="500"/>
              </a:spcAft>
              <a:buSzPts val="1200"/>
              <a:buChar char="◼"/>
              <a:defRPr/>
            </a:lvl9pPr>
          </a:lstStyle>
          <a:p/>
        </p:txBody>
      </p:sp>
      <p:sp>
        <p:nvSpPr>
          <p:cNvPr id="83" name="Google Shape;83;p17"/>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84" name="Google Shape;84;p17"/>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85" name="Google Shape;85;p17"/>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86" name="Shape 86"/>
        <p:cNvGrpSpPr/>
        <p:nvPr/>
      </p:nvGrpSpPr>
      <p:grpSpPr>
        <a:xfrm>
          <a:off x="0" y="0"/>
          <a:ext cx="0" cy="0"/>
          <a:chOff x="0" y="0"/>
          <a:chExt cx="0" cy="0"/>
        </a:xfrm>
      </p:grpSpPr>
      <p:sp>
        <p:nvSpPr>
          <p:cNvPr id="87" name="Google Shape;87;p18"/>
          <p:cNvSpPr txBox="1"/>
          <p:nvPr>
            <p:ph type="title"/>
          </p:nvPr>
        </p:nvSpPr>
        <p:spPr>
          <a:xfrm>
            <a:off x="435895" y="547244"/>
            <a:ext cx="8272200" cy="741300"/>
          </a:xfrm>
          <a:prstGeom prst="rect">
            <a:avLst/>
          </a:prstGeom>
          <a:noFill/>
          <a:ln>
            <a:noFill/>
          </a:ln>
        </p:spPr>
        <p:txBody>
          <a:bodyPr spcFirstLastPara="1" wrap="square" lIns="68575" tIns="34275" rIns="68575" bIns="34275" anchor="b" anchorCtr="0">
            <a:normAutofit/>
          </a:bodyPr>
          <a:lstStyle>
            <a:lvl1pPr lvl="0" algn="l" rtl="0">
              <a:lnSpc>
                <a:spcPct val="100000"/>
              </a:lnSpc>
              <a:spcBef>
                <a:spcPts val="0"/>
              </a:spcBef>
              <a:spcAft>
                <a:spcPts val="0"/>
              </a:spcAft>
              <a:buClr>
                <a:srgbClr val="3F3F3F"/>
              </a:buClr>
              <a:buSzPts val="14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88" name="Google Shape;88;p18"/>
          <p:cNvSpPr txBox="1"/>
          <p:nvPr>
            <p:ph type="body" idx="1"/>
          </p:nvPr>
        </p:nvSpPr>
        <p:spPr>
          <a:xfrm>
            <a:off x="435893" y="1688168"/>
            <a:ext cx="3896100" cy="418200"/>
          </a:xfrm>
          <a:prstGeom prst="rect">
            <a:avLst/>
          </a:prstGeom>
          <a:noFill/>
          <a:ln>
            <a:noFill/>
          </a:ln>
        </p:spPr>
        <p:txBody>
          <a:bodyPr spcFirstLastPara="1" wrap="square" lIns="68575" tIns="34275" rIns="68575" bIns="34275" anchor="ctr" anchorCtr="0">
            <a:noAutofit/>
          </a:bodyPr>
          <a:lstStyle>
            <a:lvl1pPr marL="457200" lvl="0" indent="-228600" algn="l" rtl="0">
              <a:lnSpc>
                <a:spcPct val="110000"/>
              </a:lnSpc>
              <a:spcBef>
                <a:spcPts val="300"/>
              </a:spcBef>
              <a:spcAft>
                <a:spcPts val="0"/>
              </a:spcAft>
              <a:buSzPts val="1400"/>
              <a:buNone/>
              <a:defRPr sz="1500" b="0">
                <a:solidFill>
                  <a:srgbClr val="3F3F3F"/>
                </a:solidFill>
              </a:defRPr>
            </a:lvl1pPr>
            <a:lvl2pPr marL="914400" lvl="1" indent="-228600" algn="l" rtl="0">
              <a:lnSpc>
                <a:spcPct val="110000"/>
              </a:lnSpc>
              <a:spcBef>
                <a:spcPts val="500"/>
              </a:spcBef>
              <a:spcAft>
                <a:spcPts val="0"/>
              </a:spcAft>
              <a:buSzPts val="1400"/>
              <a:buNone/>
              <a:defRPr sz="1500" b="1"/>
            </a:lvl2pPr>
            <a:lvl3pPr marL="1371600" lvl="2" indent="-228600" algn="l" rtl="0">
              <a:lnSpc>
                <a:spcPct val="110000"/>
              </a:lnSpc>
              <a:spcBef>
                <a:spcPts val="500"/>
              </a:spcBef>
              <a:spcAft>
                <a:spcPts val="0"/>
              </a:spcAft>
              <a:buSzPts val="1200"/>
              <a:buNone/>
              <a:defRPr sz="1400" b="1"/>
            </a:lvl3pPr>
            <a:lvl4pPr marL="1828800" lvl="3" indent="-228600" algn="l" rtl="0">
              <a:lnSpc>
                <a:spcPct val="110000"/>
              </a:lnSpc>
              <a:spcBef>
                <a:spcPts val="500"/>
              </a:spcBef>
              <a:spcAft>
                <a:spcPts val="0"/>
              </a:spcAft>
              <a:buSzPts val="1100"/>
              <a:buNone/>
              <a:defRPr sz="1200" b="1"/>
            </a:lvl4pPr>
            <a:lvl5pPr marL="2286000" lvl="4" indent="-228600" algn="l" rtl="0">
              <a:lnSpc>
                <a:spcPct val="110000"/>
              </a:lnSpc>
              <a:spcBef>
                <a:spcPts val="500"/>
              </a:spcBef>
              <a:spcAft>
                <a:spcPts val="0"/>
              </a:spcAft>
              <a:buSzPts val="1100"/>
              <a:buNone/>
              <a:defRPr sz="1200" b="1"/>
            </a:lvl5pPr>
            <a:lvl6pPr marL="2743200" lvl="5" indent="-228600" algn="l" rtl="0">
              <a:spcBef>
                <a:spcPts val="500"/>
              </a:spcBef>
              <a:spcAft>
                <a:spcPts val="0"/>
              </a:spcAft>
              <a:buSzPts val="1100"/>
              <a:buNone/>
              <a:defRPr sz="1200" b="1"/>
            </a:lvl6pPr>
            <a:lvl7pPr marL="3200400" lvl="6" indent="-228600" algn="l" rtl="0">
              <a:spcBef>
                <a:spcPts val="500"/>
              </a:spcBef>
              <a:spcAft>
                <a:spcPts val="0"/>
              </a:spcAft>
              <a:buSzPts val="1100"/>
              <a:buNone/>
              <a:defRPr sz="1200" b="1"/>
            </a:lvl7pPr>
            <a:lvl8pPr marL="3657600" lvl="7" indent="-228600" algn="l" rtl="0">
              <a:spcBef>
                <a:spcPts val="500"/>
              </a:spcBef>
              <a:spcAft>
                <a:spcPts val="0"/>
              </a:spcAft>
              <a:buSzPts val="1100"/>
              <a:buNone/>
              <a:defRPr sz="1200" b="1"/>
            </a:lvl8pPr>
            <a:lvl9pPr marL="4114800" lvl="8" indent="-228600" algn="l" rtl="0">
              <a:spcBef>
                <a:spcPts val="500"/>
              </a:spcBef>
              <a:spcAft>
                <a:spcPts val="500"/>
              </a:spcAft>
              <a:buSzPts val="1100"/>
              <a:buNone/>
              <a:defRPr sz="1200" b="1"/>
            </a:lvl9pPr>
          </a:lstStyle>
          <a:p/>
        </p:txBody>
      </p:sp>
      <p:sp>
        <p:nvSpPr>
          <p:cNvPr id="89" name="Google Shape;89;p18"/>
          <p:cNvSpPr txBox="1"/>
          <p:nvPr>
            <p:ph type="body" idx="2"/>
          </p:nvPr>
        </p:nvSpPr>
        <p:spPr>
          <a:xfrm>
            <a:off x="435896" y="2194539"/>
            <a:ext cx="3896100" cy="2201100"/>
          </a:xfrm>
          <a:prstGeom prst="rect">
            <a:avLst/>
          </a:prstGeom>
          <a:noFill/>
          <a:ln>
            <a:noFill/>
          </a:ln>
        </p:spPr>
        <p:txBody>
          <a:bodyPr spcFirstLastPara="1" wrap="square" lIns="68575" tIns="34275" rIns="68575" bIns="34275" anchor="t" anchorCtr="0">
            <a:normAutofit/>
          </a:bodyPr>
          <a:lstStyle>
            <a:lvl1pPr marL="457200" lvl="0" indent="-304800" algn="l" rtl="0">
              <a:lnSpc>
                <a:spcPct val="110000"/>
              </a:lnSpc>
              <a:spcBef>
                <a:spcPts val="300"/>
              </a:spcBef>
              <a:spcAft>
                <a:spcPts val="0"/>
              </a:spcAft>
              <a:buSzPts val="1200"/>
              <a:buChar char="◼"/>
              <a:defRPr/>
            </a:lvl1pPr>
            <a:lvl2pPr marL="914400" lvl="1" indent="-304800" algn="l" rtl="0">
              <a:lnSpc>
                <a:spcPct val="110000"/>
              </a:lnSpc>
              <a:spcBef>
                <a:spcPts val="500"/>
              </a:spcBef>
              <a:spcAft>
                <a:spcPts val="0"/>
              </a:spcAft>
              <a:buSzPts val="1200"/>
              <a:buChar char="◼"/>
              <a:defRPr/>
            </a:lvl2pPr>
            <a:lvl3pPr marL="1371600" lvl="2" indent="-304800" algn="l" rtl="0">
              <a:lnSpc>
                <a:spcPct val="110000"/>
              </a:lnSpc>
              <a:spcBef>
                <a:spcPts val="500"/>
              </a:spcBef>
              <a:spcAft>
                <a:spcPts val="0"/>
              </a:spcAft>
              <a:buSzPts val="1200"/>
              <a:buChar char="◼"/>
              <a:defRPr/>
            </a:lvl3pPr>
            <a:lvl4pPr marL="1828800" lvl="3" indent="-304800" algn="l" rtl="0">
              <a:lnSpc>
                <a:spcPct val="110000"/>
              </a:lnSpc>
              <a:spcBef>
                <a:spcPts val="500"/>
              </a:spcBef>
              <a:spcAft>
                <a:spcPts val="0"/>
              </a:spcAft>
              <a:buSzPts val="1200"/>
              <a:buChar char="◼"/>
              <a:defRPr/>
            </a:lvl4pPr>
            <a:lvl5pPr marL="2286000" lvl="4" indent="-304800" algn="l" rtl="0">
              <a:lnSpc>
                <a:spcPct val="110000"/>
              </a:lnSpc>
              <a:spcBef>
                <a:spcPts val="500"/>
              </a:spcBef>
              <a:spcAft>
                <a:spcPts val="0"/>
              </a:spcAft>
              <a:buSzPts val="1200"/>
              <a:buChar char="◼"/>
              <a:defRPr/>
            </a:lvl5pPr>
            <a:lvl6pPr marL="2743200" lvl="5" indent="-304800" algn="l" rtl="0">
              <a:spcBef>
                <a:spcPts val="500"/>
              </a:spcBef>
              <a:spcAft>
                <a:spcPts val="0"/>
              </a:spcAft>
              <a:buSzPts val="1200"/>
              <a:buChar char="◼"/>
              <a:defRPr/>
            </a:lvl6pPr>
            <a:lvl7pPr marL="3200400" lvl="6" indent="-304800" algn="l" rtl="0">
              <a:spcBef>
                <a:spcPts val="500"/>
              </a:spcBef>
              <a:spcAft>
                <a:spcPts val="0"/>
              </a:spcAft>
              <a:buSzPts val="1200"/>
              <a:buChar char="◼"/>
              <a:defRPr/>
            </a:lvl7pPr>
            <a:lvl8pPr marL="3657600" lvl="7" indent="-304800" algn="l" rtl="0">
              <a:spcBef>
                <a:spcPts val="500"/>
              </a:spcBef>
              <a:spcAft>
                <a:spcPts val="0"/>
              </a:spcAft>
              <a:buSzPts val="1200"/>
              <a:buChar char="◼"/>
              <a:defRPr/>
            </a:lvl8pPr>
            <a:lvl9pPr marL="4114800" lvl="8" indent="-304800" algn="l" rtl="0">
              <a:spcBef>
                <a:spcPts val="500"/>
              </a:spcBef>
              <a:spcAft>
                <a:spcPts val="500"/>
              </a:spcAft>
              <a:buSzPts val="1200"/>
              <a:buChar char="◼"/>
              <a:defRPr/>
            </a:lvl9pPr>
          </a:lstStyle>
          <a:p/>
        </p:txBody>
      </p:sp>
      <p:sp>
        <p:nvSpPr>
          <p:cNvPr id="90" name="Google Shape;90;p18"/>
          <p:cNvSpPr txBox="1"/>
          <p:nvPr>
            <p:ph type="body" idx="3"/>
          </p:nvPr>
        </p:nvSpPr>
        <p:spPr>
          <a:xfrm>
            <a:off x="4812029" y="1688169"/>
            <a:ext cx="3896100" cy="415200"/>
          </a:xfrm>
          <a:prstGeom prst="rect">
            <a:avLst/>
          </a:prstGeom>
          <a:noFill/>
          <a:ln>
            <a:noFill/>
          </a:ln>
        </p:spPr>
        <p:txBody>
          <a:bodyPr spcFirstLastPara="1" wrap="square" lIns="68575" tIns="34275" rIns="68575" bIns="34275" anchor="ctr" anchorCtr="0">
            <a:noAutofit/>
          </a:bodyPr>
          <a:lstStyle>
            <a:lvl1pPr marL="457200" marR="0" lvl="0" indent="-228600" algn="l" rtl="0">
              <a:lnSpc>
                <a:spcPct val="100000"/>
              </a:lnSpc>
              <a:spcBef>
                <a:spcPts val="300"/>
              </a:spcBef>
              <a:spcAft>
                <a:spcPts val="0"/>
              </a:spcAft>
              <a:buClr>
                <a:schemeClr val="accent1"/>
              </a:buClr>
              <a:buSzPts val="1400"/>
              <a:buFont typeface="Noto Sans Symbols"/>
              <a:buNone/>
              <a:defRPr sz="1500" b="0">
                <a:solidFill>
                  <a:srgbClr val="3F3F3F"/>
                </a:solidFill>
              </a:defRPr>
            </a:lvl1pPr>
            <a:lvl2pPr marL="914400" lvl="1" indent="-228600" algn="l" rtl="0">
              <a:lnSpc>
                <a:spcPct val="110000"/>
              </a:lnSpc>
              <a:spcBef>
                <a:spcPts val="500"/>
              </a:spcBef>
              <a:spcAft>
                <a:spcPts val="0"/>
              </a:spcAft>
              <a:buSzPts val="1400"/>
              <a:buNone/>
              <a:defRPr sz="1500" b="1"/>
            </a:lvl2pPr>
            <a:lvl3pPr marL="1371600" lvl="2" indent="-228600" algn="l" rtl="0">
              <a:lnSpc>
                <a:spcPct val="110000"/>
              </a:lnSpc>
              <a:spcBef>
                <a:spcPts val="500"/>
              </a:spcBef>
              <a:spcAft>
                <a:spcPts val="0"/>
              </a:spcAft>
              <a:buSzPts val="1200"/>
              <a:buNone/>
              <a:defRPr sz="1400" b="1"/>
            </a:lvl3pPr>
            <a:lvl4pPr marL="1828800" lvl="3" indent="-228600" algn="l" rtl="0">
              <a:lnSpc>
                <a:spcPct val="110000"/>
              </a:lnSpc>
              <a:spcBef>
                <a:spcPts val="500"/>
              </a:spcBef>
              <a:spcAft>
                <a:spcPts val="0"/>
              </a:spcAft>
              <a:buSzPts val="1100"/>
              <a:buNone/>
              <a:defRPr sz="1200" b="1"/>
            </a:lvl4pPr>
            <a:lvl5pPr marL="2286000" lvl="4" indent="-228600" algn="l" rtl="0">
              <a:lnSpc>
                <a:spcPct val="110000"/>
              </a:lnSpc>
              <a:spcBef>
                <a:spcPts val="500"/>
              </a:spcBef>
              <a:spcAft>
                <a:spcPts val="0"/>
              </a:spcAft>
              <a:buSzPts val="1100"/>
              <a:buNone/>
              <a:defRPr sz="1200" b="1"/>
            </a:lvl5pPr>
            <a:lvl6pPr marL="2743200" lvl="5" indent="-228600" algn="l" rtl="0">
              <a:spcBef>
                <a:spcPts val="500"/>
              </a:spcBef>
              <a:spcAft>
                <a:spcPts val="0"/>
              </a:spcAft>
              <a:buSzPts val="1100"/>
              <a:buNone/>
              <a:defRPr sz="1200" b="1"/>
            </a:lvl6pPr>
            <a:lvl7pPr marL="3200400" lvl="6" indent="-228600" algn="l" rtl="0">
              <a:spcBef>
                <a:spcPts val="500"/>
              </a:spcBef>
              <a:spcAft>
                <a:spcPts val="0"/>
              </a:spcAft>
              <a:buSzPts val="1100"/>
              <a:buNone/>
              <a:defRPr sz="1200" b="1"/>
            </a:lvl7pPr>
            <a:lvl8pPr marL="3657600" lvl="7" indent="-228600" algn="l" rtl="0">
              <a:spcBef>
                <a:spcPts val="500"/>
              </a:spcBef>
              <a:spcAft>
                <a:spcPts val="0"/>
              </a:spcAft>
              <a:buSzPts val="1100"/>
              <a:buNone/>
              <a:defRPr sz="1200" b="1"/>
            </a:lvl8pPr>
            <a:lvl9pPr marL="4114800" lvl="8" indent="-228600" algn="l" rtl="0">
              <a:spcBef>
                <a:spcPts val="500"/>
              </a:spcBef>
              <a:spcAft>
                <a:spcPts val="500"/>
              </a:spcAft>
              <a:buSzPts val="1100"/>
              <a:buNone/>
              <a:defRPr sz="1200" b="1"/>
            </a:lvl9pPr>
          </a:lstStyle>
          <a:p/>
        </p:txBody>
      </p:sp>
      <p:sp>
        <p:nvSpPr>
          <p:cNvPr id="91" name="Google Shape;91;p18"/>
          <p:cNvSpPr txBox="1"/>
          <p:nvPr>
            <p:ph type="body" idx="4"/>
          </p:nvPr>
        </p:nvSpPr>
        <p:spPr>
          <a:xfrm>
            <a:off x="4812028" y="2194539"/>
            <a:ext cx="3896100" cy="2201100"/>
          </a:xfrm>
          <a:prstGeom prst="rect">
            <a:avLst/>
          </a:prstGeom>
          <a:noFill/>
          <a:ln>
            <a:noFill/>
          </a:ln>
        </p:spPr>
        <p:txBody>
          <a:bodyPr spcFirstLastPara="1" wrap="square" lIns="68575" tIns="34275" rIns="68575" bIns="34275" anchor="t" anchorCtr="0">
            <a:normAutofit/>
          </a:bodyPr>
          <a:lstStyle>
            <a:lvl1pPr marL="457200" lvl="0" indent="-304800" algn="l" rtl="0">
              <a:lnSpc>
                <a:spcPct val="110000"/>
              </a:lnSpc>
              <a:spcBef>
                <a:spcPts val="300"/>
              </a:spcBef>
              <a:spcAft>
                <a:spcPts val="0"/>
              </a:spcAft>
              <a:buSzPts val="1200"/>
              <a:buChar char="◼"/>
              <a:defRPr/>
            </a:lvl1pPr>
            <a:lvl2pPr marL="914400" lvl="1" indent="-304800" algn="l" rtl="0">
              <a:lnSpc>
                <a:spcPct val="110000"/>
              </a:lnSpc>
              <a:spcBef>
                <a:spcPts val="500"/>
              </a:spcBef>
              <a:spcAft>
                <a:spcPts val="0"/>
              </a:spcAft>
              <a:buSzPts val="1200"/>
              <a:buChar char="◼"/>
              <a:defRPr/>
            </a:lvl2pPr>
            <a:lvl3pPr marL="1371600" lvl="2" indent="-304800" algn="l" rtl="0">
              <a:lnSpc>
                <a:spcPct val="110000"/>
              </a:lnSpc>
              <a:spcBef>
                <a:spcPts val="500"/>
              </a:spcBef>
              <a:spcAft>
                <a:spcPts val="0"/>
              </a:spcAft>
              <a:buSzPts val="1200"/>
              <a:buChar char="◼"/>
              <a:defRPr/>
            </a:lvl3pPr>
            <a:lvl4pPr marL="1828800" lvl="3" indent="-304800" algn="l" rtl="0">
              <a:lnSpc>
                <a:spcPct val="110000"/>
              </a:lnSpc>
              <a:spcBef>
                <a:spcPts val="500"/>
              </a:spcBef>
              <a:spcAft>
                <a:spcPts val="0"/>
              </a:spcAft>
              <a:buSzPts val="1200"/>
              <a:buChar char="◼"/>
              <a:defRPr/>
            </a:lvl4pPr>
            <a:lvl5pPr marL="2286000" lvl="4" indent="-304800" algn="l" rtl="0">
              <a:lnSpc>
                <a:spcPct val="110000"/>
              </a:lnSpc>
              <a:spcBef>
                <a:spcPts val="500"/>
              </a:spcBef>
              <a:spcAft>
                <a:spcPts val="0"/>
              </a:spcAft>
              <a:buSzPts val="1200"/>
              <a:buChar char="◼"/>
              <a:defRPr/>
            </a:lvl5pPr>
            <a:lvl6pPr marL="2743200" lvl="5" indent="-304800" algn="l" rtl="0">
              <a:spcBef>
                <a:spcPts val="500"/>
              </a:spcBef>
              <a:spcAft>
                <a:spcPts val="0"/>
              </a:spcAft>
              <a:buSzPts val="1200"/>
              <a:buChar char="◼"/>
              <a:defRPr/>
            </a:lvl6pPr>
            <a:lvl7pPr marL="3200400" lvl="6" indent="-304800" algn="l" rtl="0">
              <a:spcBef>
                <a:spcPts val="500"/>
              </a:spcBef>
              <a:spcAft>
                <a:spcPts val="0"/>
              </a:spcAft>
              <a:buSzPts val="1200"/>
              <a:buChar char="◼"/>
              <a:defRPr/>
            </a:lvl7pPr>
            <a:lvl8pPr marL="3657600" lvl="7" indent="-304800" algn="l" rtl="0">
              <a:spcBef>
                <a:spcPts val="500"/>
              </a:spcBef>
              <a:spcAft>
                <a:spcPts val="0"/>
              </a:spcAft>
              <a:buSzPts val="1200"/>
              <a:buChar char="◼"/>
              <a:defRPr/>
            </a:lvl8pPr>
            <a:lvl9pPr marL="4114800" lvl="8" indent="-304800" algn="l" rtl="0">
              <a:spcBef>
                <a:spcPts val="500"/>
              </a:spcBef>
              <a:spcAft>
                <a:spcPts val="500"/>
              </a:spcAft>
              <a:buSzPts val="1200"/>
              <a:buChar char="◼"/>
              <a:defRPr/>
            </a:lvl9pPr>
          </a:lstStyle>
          <a:p/>
        </p:txBody>
      </p:sp>
      <p:sp>
        <p:nvSpPr>
          <p:cNvPr id="92" name="Google Shape;92;p18"/>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93" name="Google Shape;93;p18"/>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94" name="Google Shape;94;p18"/>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95" name="Shape 95"/>
        <p:cNvGrpSpPr/>
        <p:nvPr/>
      </p:nvGrpSpPr>
      <p:grpSpPr>
        <a:xfrm>
          <a:off x="0" y="0"/>
          <a:ext cx="0" cy="0"/>
          <a:chOff x="0" y="0"/>
          <a:chExt cx="0" cy="0"/>
        </a:xfrm>
      </p:grpSpPr>
      <p:sp>
        <p:nvSpPr>
          <p:cNvPr id="96" name="Google Shape;96;p19"/>
          <p:cNvSpPr txBox="1"/>
          <p:nvPr>
            <p:ph type="title"/>
          </p:nvPr>
        </p:nvSpPr>
        <p:spPr>
          <a:xfrm>
            <a:off x="431921" y="547244"/>
            <a:ext cx="8272200" cy="741300"/>
          </a:xfrm>
          <a:prstGeom prst="rect">
            <a:avLst/>
          </a:prstGeom>
          <a:noFill/>
          <a:ln>
            <a:noFill/>
          </a:ln>
        </p:spPr>
        <p:txBody>
          <a:bodyPr spcFirstLastPara="1" wrap="square" lIns="68575" tIns="34275" rIns="68575" bIns="34275" anchor="b" anchorCtr="0">
            <a:normAutofit/>
          </a:bodyPr>
          <a:lstStyle>
            <a:lvl1pPr lvl="0" algn="l" rtl="0">
              <a:lnSpc>
                <a:spcPct val="100000"/>
              </a:lnSpc>
              <a:spcBef>
                <a:spcPts val="0"/>
              </a:spcBef>
              <a:spcAft>
                <a:spcPts val="0"/>
              </a:spcAft>
              <a:buClr>
                <a:srgbClr val="3F3F3F"/>
              </a:buClr>
              <a:buSzPts val="14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97" name="Google Shape;97;p19"/>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98" name="Google Shape;98;p19"/>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99" name="Google Shape;99;p19"/>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00" name="Shape 100"/>
        <p:cNvGrpSpPr/>
        <p:nvPr/>
      </p:nvGrpSpPr>
      <p:grpSpPr>
        <a:xfrm>
          <a:off x="0" y="0"/>
          <a:ext cx="0" cy="0"/>
          <a:chOff x="0" y="0"/>
          <a:chExt cx="0" cy="0"/>
        </a:xfrm>
      </p:grpSpPr>
      <p:sp>
        <p:nvSpPr>
          <p:cNvPr id="101" name="Google Shape;101;p20"/>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02" name="Google Shape;102;p20"/>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03" name="Google Shape;103;p20"/>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04" name="Shape 104"/>
        <p:cNvGrpSpPr/>
        <p:nvPr/>
      </p:nvGrpSpPr>
      <p:grpSpPr>
        <a:xfrm>
          <a:off x="0" y="0"/>
          <a:ext cx="0" cy="0"/>
          <a:chOff x="0" y="0"/>
          <a:chExt cx="0" cy="0"/>
        </a:xfrm>
      </p:grpSpPr>
      <p:sp>
        <p:nvSpPr>
          <p:cNvPr id="105" name="Google Shape;105;p21"/>
          <p:cNvSpPr/>
          <p:nvPr/>
        </p:nvSpPr>
        <p:spPr>
          <a:xfrm>
            <a:off x="335863" y="450900"/>
            <a:ext cx="2762100" cy="4361700"/>
          </a:xfrm>
          <a:prstGeom prst="rect">
            <a:avLst/>
          </a:prstGeom>
          <a:solidFill>
            <a:srgbClr val="465359"/>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06" name="Google Shape;106;p21"/>
          <p:cNvSpPr txBox="1"/>
          <p:nvPr>
            <p:ph type="title"/>
          </p:nvPr>
        </p:nvSpPr>
        <p:spPr>
          <a:xfrm>
            <a:off x="575893" y="700088"/>
            <a:ext cx="2273700" cy="1291800"/>
          </a:xfrm>
          <a:prstGeom prst="rect">
            <a:avLst/>
          </a:prstGeom>
          <a:noFill/>
          <a:ln>
            <a:noFill/>
          </a:ln>
        </p:spPr>
        <p:txBody>
          <a:bodyPr spcFirstLastPara="1" wrap="square" lIns="68575" tIns="34275" rIns="68575" bIns="34275" anchor="b" anchorCtr="0">
            <a:normAutofit/>
          </a:bodyPr>
          <a:lstStyle>
            <a:lvl1pPr lvl="0" algn="l" rtl="0">
              <a:lnSpc>
                <a:spcPct val="100000"/>
              </a:lnSpc>
              <a:spcBef>
                <a:spcPts val="0"/>
              </a:spcBef>
              <a:spcAft>
                <a:spcPts val="0"/>
              </a:spcAft>
              <a:buClr>
                <a:srgbClr val="FFFFFF"/>
              </a:buClr>
              <a:buSzPts val="1800"/>
              <a:buFont typeface="Century Schoolbook"/>
              <a:buNone/>
              <a:defRPr sz="1800" b="0">
                <a:solidFill>
                  <a:srgbClr val="FFFFFF"/>
                </a:solidFill>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07" name="Google Shape;107;p21"/>
          <p:cNvSpPr txBox="1"/>
          <p:nvPr>
            <p:ph type="body" idx="1"/>
          </p:nvPr>
        </p:nvSpPr>
        <p:spPr>
          <a:xfrm>
            <a:off x="3675696" y="884872"/>
            <a:ext cx="4988400" cy="3493500"/>
          </a:xfrm>
          <a:prstGeom prst="rect">
            <a:avLst/>
          </a:prstGeom>
          <a:noFill/>
          <a:ln>
            <a:noFill/>
          </a:ln>
        </p:spPr>
        <p:txBody>
          <a:bodyPr spcFirstLastPara="1" wrap="square" lIns="68575" tIns="34275" rIns="68575" bIns="34275" anchor="ctr" anchorCtr="0">
            <a:normAutofit/>
          </a:bodyPr>
          <a:lstStyle>
            <a:lvl1pPr marL="457200" lvl="0" indent="-317500" algn="l" rtl="0">
              <a:lnSpc>
                <a:spcPct val="110000"/>
              </a:lnSpc>
              <a:spcBef>
                <a:spcPts val="300"/>
              </a:spcBef>
              <a:spcAft>
                <a:spcPts val="0"/>
              </a:spcAft>
              <a:buSzPts val="1400"/>
              <a:buChar char="◼"/>
              <a:defRPr sz="1500">
                <a:solidFill>
                  <a:schemeClr val="dk2"/>
                </a:solidFill>
              </a:defRPr>
            </a:lvl1pPr>
            <a:lvl2pPr marL="914400" lvl="1" indent="-304800" algn="l" rtl="0">
              <a:lnSpc>
                <a:spcPct val="110000"/>
              </a:lnSpc>
              <a:spcBef>
                <a:spcPts val="500"/>
              </a:spcBef>
              <a:spcAft>
                <a:spcPts val="0"/>
              </a:spcAft>
              <a:buSzPts val="1200"/>
              <a:buChar char="◼"/>
              <a:defRPr sz="1400">
                <a:solidFill>
                  <a:schemeClr val="dk2"/>
                </a:solidFill>
              </a:defRPr>
            </a:lvl2pPr>
            <a:lvl3pPr marL="1371600" lvl="2" indent="-298450" algn="l" rtl="0">
              <a:lnSpc>
                <a:spcPct val="110000"/>
              </a:lnSpc>
              <a:spcBef>
                <a:spcPts val="500"/>
              </a:spcBef>
              <a:spcAft>
                <a:spcPts val="0"/>
              </a:spcAft>
              <a:buSzPts val="1100"/>
              <a:buChar char="◼"/>
              <a:defRPr sz="1200">
                <a:solidFill>
                  <a:schemeClr val="dk2"/>
                </a:solidFill>
              </a:defRPr>
            </a:lvl3pPr>
            <a:lvl4pPr marL="1828800" lvl="3" indent="-292100" algn="l" rtl="0">
              <a:lnSpc>
                <a:spcPct val="110000"/>
              </a:lnSpc>
              <a:spcBef>
                <a:spcPts val="500"/>
              </a:spcBef>
              <a:spcAft>
                <a:spcPts val="0"/>
              </a:spcAft>
              <a:buSzPts val="1000"/>
              <a:buChar char="◼"/>
              <a:defRPr sz="1100">
                <a:solidFill>
                  <a:schemeClr val="dk2"/>
                </a:solidFill>
              </a:defRPr>
            </a:lvl4pPr>
            <a:lvl5pPr marL="2286000" lvl="4" indent="-292100" algn="l" rtl="0">
              <a:lnSpc>
                <a:spcPct val="110000"/>
              </a:lnSpc>
              <a:spcBef>
                <a:spcPts val="500"/>
              </a:spcBef>
              <a:spcAft>
                <a:spcPts val="0"/>
              </a:spcAft>
              <a:buSzPts val="1000"/>
              <a:buChar char="◼"/>
              <a:defRPr sz="1100">
                <a:solidFill>
                  <a:schemeClr val="dk2"/>
                </a:solidFill>
              </a:defRPr>
            </a:lvl5pPr>
            <a:lvl6pPr marL="2743200" lvl="5" indent="-292100" algn="l" rtl="0">
              <a:spcBef>
                <a:spcPts val="500"/>
              </a:spcBef>
              <a:spcAft>
                <a:spcPts val="0"/>
              </a:spcAft>
              <a:buSzPts val="1000"/>
              <a:buChar char="◼"/>
              <a:defRPr sz="1100">
                <a:solidFill>
                  <a:schemeClr val="dk2"/>
                </a:solidFill>
              </a:defRPr>
            </a:lvl6pPr>
            <a:lvl7pPr marL="3200400" lvl="6" indent="-292100" algn="l" rtl="0">
              <a:spcBef>
                <a:spcPts val="500"/>
              </a:spcBef>
              <a:spcAft>
                <a:spcPts val="0"/>
              </a:spcAft>
              <a:buSzPts val="1000"/>
              <a:buChar char="◼"/>
              <a:defRPr sz="1100">
                <a:solidFill>
                  <a:schemeClr val="dk2"/>
                </a:solidFill>
              </a:defRPr>
            </a:lvl7pPr>
            <a:lvl8pPr marL="3657600" lvl="7" indent="-292100" algn="l" rtl="0">
              <a:spcBef>
                <a:spcPts val="500"/>
              </a:spcBef>
              <a:spcAft>
                <a:spcPts val="0"/>
              </a:spcAft>
              <a:buSzPts val="1000"/>
              <a:buChar char="◼"/>
              <a:defRPr sz="1100">
                <a:solidFill>
                  <a:schemeClr val="dk2"/>
                </a:solidFill>
              </a:defRPr>
            </a:lvl8pPr>
            <a:lvl9pPr marL="4114800" lvl="8" indent="-292100" algn="l" rtl="0">
              <a:spcBef>
                <a:spcPts val="500"/>
              </a:spcBef>
              <a:spcAft>
                <a:spcPts val="500"/>
              </a:spcAft>
              <a:buSzPts val="1000"/>
              <a:buChar char="◼"/>
              <a:defRPr sz="1100">
                <a:solidFill>
                  <a:schemeClr val="dk2"/>
                </a:solidFill>
              </a:defRPr>
            </a:lvl9pPr>
          </a:lstStyle>
          <a:p/>
        </p:txBody>
      </p:sp>
      <p:sp>
        <p:nvSpPr>
          <p:cNvPr id="108" name="Google Shape;108;p21"/>
          <p:cNvSpPr txBox="1"/>
          <p:nvPr>
            <p:ph type="body" idx="2"/>
          </p:nvPr>
        </p:nvSpPr>
        <p:spPr>
          <a:xfrm>
            <a:off x="575893" y="2127491"/>
            <a:ext cx="2273700" cy="2251200"/>
          </a:xfrm>
          <a:prstGeom prst="rect">
            <a:avLst/>
          </a:prstGeom>
          <a:noFill/>
          <a:ln>
            <a:noFill/>
          </a:ln>
        </p:spPr>
        <p:txBody>
          <a:bodyPr spcFirstLastPara="1" wrap="square" lIns="68575" tIns="34275" rIns="68575" bIns="34275" anchor="t" anchorCtr="0">
            <a:normAutofit/>
          </a:bodyPr>
          <a:lstStyle>
            <a:lvl1pPr marL="457200" lvl="0" indent="-228600" algn="l" rtl="0">
              <a:lnSpc>
                <a:spcPct val="110000"/>
              </a:lnSpc>
              <a:spcBef>
                <a:spcPts val="200"/>
              </a:spcBef>
              <a:spcAft>
                <a:spcPts val="0"/>
              </a:spcAft>
              <a:buSzPts val="1100"/>
              <a:buNone/>
              <a:defRPr sz="1200">
                <a:solidFill>
                  <a:srgbClr val="FFFFFF"/>
                </a:solidFill>
              </a:defRPr>
            </a:lvl1pPr>
            <a:lvl2pPr marL="914400" lvl="1" indent="-228600" algn="l" rtl="0">
              <a:lnSpc>
                <a:spcPct val="110000"/>
              </a:lnSpc>
              <a:spcBef>
                <a:spcPts val="500"/>
              </a:spcBef>
              <a:spcAft>
                <a:spcPts val="0"/>
              </a:spcAft>
              <a:buSzPts val="800"/>
              <a:buNone/>
              <a:defRPr sz="800"/>
            </a:lvl2pPr>
            <a:lvl3pPr marL="1371600" lvl="2" indent="-228600" algn="l" rtl="0">
              <a:lnSpc>
                <a:spcPct val="110000"/>
              </a:lnSpc>
              <a:spcBef>
                <a:spcPts val="500"/>
              </a:spcBef>
              <a:spcAft>
                <a:spcPts val="0"/>
              </a:spcAft>
              <a:buSzPts val="700"/>
              <a:buNone/>
              <a:defRPr sz="800"/>
            </a:lvl3pPr>
            <a:lvl4pPr marL="1828800" lvl="3" indent="-228600" algn="l" rtl="0">
              <a:lnSpc>
                <a:spcPct val="110000"/>
              </a:lnSpc>
              <a:spcBef>
                <a:spcPts val="500"/>
              </a:spcBef>
              <a:spcAft>
                <a:spcPts val="0"/>
              </a:spcAft>
              <a:buSzPts val="600"/>
              <a:buNone/>
              <a:defRPr sz="700"/>
            </a:lvl4pPr>
            <a:lvl5pPr marL="2286000" lvl="4" indent="-228600" algn="l" rtl="0">
              <a:lnSpc>
                <a:spcPct val="110000"/>
              </a:lnSpc>
              <a:spcBef>
                <a:spcPts val="500"/>
              </a:spcBef>
              <a:spcAft>
                <a:spcPts val="0"/>
              </a:spcAft>
              <a:buSzPts val="600"/>
              <a:buNone/>
              <a:defRPr sz="700"/>
            </a:lvl5pPr>
            <a:lvl6pPr marL="2743200" lvl="5" indent="-228600" algn="l" rtl="0">
              <a:spcBef>
                <a:spcPts val="500"/>
              </a:spcBef>
              <a:spcAft>
                <a:spcPts val="0"/>
              </a:spcAft>
              <a:buSzPts val="600"/>
              <a:buNone/>
              <a:defRPr sz="700"/>
            </a:lvl6pPr>
            <a:lvl7pPr marL="3200400" lvl="6" indent="-228600" algn="l" rtl="0">
              <a:spcBef>
                <a:spcPts val="500"/>
              </a:spcBef>
              <a:spcAft>
                <a:spcPts val="0"/>
              </a:spcAft>
              <a:buSzPts val="600"/>
              <a:buNone/>
              <a:defRPr sz="700"/>
            </a:lvl7pPr>
            <a:lvl8pPr marL="3657600" lvl="7" indent="-228600" algn="l" rtl="0">
              <a:spcBef>
                <a:spcPts val="500"/>
              </a:spcBef>
              <a:spcAft>
                <a:spcPts val="0"/>
              </a:spcAft>
              <a:buSzPts val="600"/>
              <a:buNone/>
              <a:defRPr sz="700"/>
            </a:lvl8pPr>
            <a:lvl9pPr marL="4114800" lvl="8" indent="-228600" algn="l" rtl="0">
              <a:spcBef>
                <a:spcPts val="500"/>
              </a:spcBef>
              <a:spcAft>
                <a:spcPts val="500"/>
              </a:spcAft>
              <a:buSzPts val="600"/>
              <a:buNone/>
              <a:defRPr sz="700"/>
            </a:lvl9pPr>
          </a:lstStyle>
          <a:p/>
        </p:txBody>
      </p:sp>
      <p:sp>
        <p:nvSpPr>
          <p:cNvPr id="109" name="Google Shape;109;p21"/>
          <p:cNvSpPr txBox="1"/>
          <p:nvPr>
            <p:ph type="dt" idx="10"/>
          </p:nvPr>
        </p:nvSpPr>
        <p:spPr>
          <a:xfrm>
            <a:off x="5704463" y="4842687"/>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10" name="Google Shape;110;p21"/>
          <p:cNvSpPr txBox="1"/>
          <p:nvPr>
            <p:ph type="ftr" idx="11"/>
          </p:nvPr>
        </p:nvSpPr>
        <p:spPr>
          <a:xfrm>
            <a:off x="435894" y="4839443"/>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11" name="Google Shape;111;p21"/>
          <p:cNvSpPr txBox="1"/>
          <p:nvPr>
            <p:ph type="sldNum" idx="12"/>
          </p:nvPr>
        </p:nvSpPr>
        <p:spPr>
          <a:xfrm>
            <a:off x="7918725" y="4842687"/>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12" name="Shape 112"/>
        <p:cNvGrpSpPr/>
        <p:nvPr/>
      </p:nvGrpSpPr>
      <p:grpSpPr>
        <a:xfrm>
          <a:off x="0" y="0"/>
          <a:ext cx="0" cy="0"/>
          <a:chOff x="0" y="0"/>
          <a:chExt cx="0" cy="0"/>
        </a:xfrm>
      </p:grpSpPr>
      <p:sp>
        <p:nvSpPr>
          <p:cNvPr id="113" name="Google Shape;113;p22"/>
          <p:cNvSpPr txBox="1"/>
          <p:nvPr>
            <p:ph type="title"/>
          </p:nvPr>
        </p:nvSpPr>
        <p:spPr>
          <a:xfrm>
            <a:off x="435895" y="3520042"/>
            <a:ext cx="8272200" cy="425100"/>
          </a:xfrm>
          <a:prstGeom prst="rect">
            <a:avLst/>
          </a:prstGeom>
          <a:noFill/>
          <a:ln>
            <a:noFill/>
          </a:ln>
        </p:spPr>
        <p:txBody>
          <a:bodyPr spcFirstLastPara="1" wrap="square" lIns="68575" tIns="34275" rIns="68575" bIns="34275" anchor="b" anchorCtr="0">
            <a:normAutofit/>
          </a:bodyPr>
          <a:lstStyle>
            <a:lvl1pPr lvl="0" algn="l" rtl="0">
              <a:lnSpc>
                <a:spcPct val="100000"/>
              </a:lnSpc>
              <a:spcBef>
                <a:spcPts val="0"/>
              </a:spcBef>
              <a:spcAft>
                <a:spcPts val="0"/>
              </a:spcAft>
              <a:buClr>
                <a:srgbClr val="3F3F3F"/>
              </a:buClr>
              <a:buSzPts val="1800"/>
              <a:buFont typeface="Century Schoolbook"/>
              <a:buNone/>
              <a:defRPr sz="1800" b="0">
                <a:solidFill>
                  <a:srgbClr val="3F3F3F"/>
                </a:solidFill>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14" name="Google Shape;114;p22"/>
          <p:cNvSpPr/>
          <p:nvPr>
            <p:ph type="pic" idx="2"/>
          </p:nvPr>
        </p:nvSpPr>
        <p:spPr>
          <a:xfrm>
            <a:off x="335863" y="481013"/>
            <a:ext cx="8468100" cy="2738400"/>
          </a:xfrm>
          <a:prstGeom prst="rect">
            <a:avLst/>
          </a:prstGeom>
          <a:noFill/>
          <a:ln>
            <a:noFill/>
          </a:ln>
        </p:spPr>
      </p:sp>
      <p:sp>
        <p:nvSpPr>
          <p:cNvPr id="115" name="Google Shape;115;p22"/>
          <p:cNvSpPr txBox="1"/>
          <p:nvPr>
            <p:ph type="body" idx="1"/>
          </p:nvPr>
        </p:nvSpPr>
        <p:spPr>
          <a:xfrm>
            <a:off x="435894" y="3945095"/>
            <a:ext cx="8272200" cy="748500"/>
          </a:xfrm>
          <a:prstGeom prst="rect">
            <a:avLst/>
          </a:prstGeom>
          <a:noFill/>
          <a:ln>
            <a:noFill/>
          </a:ln>
        </p:spPr>
        <p:txBody>
          <a:bodyPr spcFirstLastPara="1" wrap="square" lIns="68575" tIns="34275" rIns="68575" bIns="34275" anchor="t" anchorCtr="0">
            <a:normAutofit/>
          </a:bodyPr>
          <a:lstStyle>
            <a:lvl1pPr marL="457200" lvl="0" indent="-228600" algn="l" rtl="0">
              <a:lnSpc>
                <a:spcPct val="110000"/>
              </a:lnSpc>
              <a:spcBef>
                <a:spcPts val="200"/>
              </a:spcBef>
              <a:spcAft>
                <a:spcPts val="0"/>
              </a:spcAft>
              <a:buSzPts val="1100"/>
              <a:buNone/>
              <a:defRPr sz="1200"/>
            </a:lvl1pPr>
            <a:lvl2pPr marL="914400" lvl="1" indent="-228600" algn="l" rtl="0">
              <a:lnSpc>
                <a:spcPct val="110000"/>
              </a:lnSpc>
              <a:spcBef>
                <a:spcPts val="500"/>
              </a:spcBef>
              <a:spcAft>
                <a:spcPts val="0"/>
              </a:spcAft>
              <a:buSzPts val="800"/>
              <a:buNone/>
              <a:defRPr sz="900"/>
            </a:lvl2pPr>
            <a:lvl3pPr marL="1371600" lvl="2" indent="-228600" algn="l" rtl="0">
              <a:lnSpc>
                <a:spcPct val="110000"/>
              </a:lnSpc>
              <a:spcBef>
                <a:spcPts val="500"/>
              </a:spcBef>
              <a:spcAft>
                <a:spcPts val="0"/>
              </a:spcAft>
              <a:buSzPts val="700"/>
              <a:buNone/>
              <a:defRPr sz="800"/>
            </a:lvl3pPr>
            <a:lvl4pPr marL="1828800" lvl="3" indent="-228600" algn="l" rtl="0">
              <a:lnSpc>
                <a:spcPct val="110000"/>
              </a:lnSpc>
              <a:spcBef>
                <a:spcPts val="500"/>
              </a:spcBef>
              <a:spcAft>
                <a:spcPts val="0"/>
              </a:spcAft>
              <a:buSzPts val="600"/>
              <a:buNone/>
              <a:defRPr sz="700"/>
            </a:lvl4pPr>
            <a:lvl5pPr marL="2286000" lvl="4" indent="-228600" algn="l" rtl="0">
              <a:lnSpc>
                <a:spcPct val="110000"/>
              </a:lnSpc>
              <a:spcBef>
                <a:spcPts val="500"/>
              </a:spcBef>
              <a:spcAft>
                <a:spcPts val="0"/>
              </a:spcAft>
              <a:buSzPts val="600"/>
              <a:buNone/>
              <a:defRPr sz="700"/>
            </a:lvl5pPr>
            <a:lvl6pPr marL="2743200" lvl="5" indent="-228600" algn="l" rtl="0">
              <a:spcBef>
                <a:spcPts val="500"/>
              </a:spcBef>
              <a:spcAft>
                <a:spcPts val="0"/>
              </a:spcAft>
              <a:buSzPts val="600"/>
              <a:buNone/>
              <a:defRPr sz="700"/>
            </a:lvl6pPr>
            <a:lvl7pPr marL="3200400" lvl="6" indent="-228600" algn="l" rtl="0">
              <a:spcBef>
                <a:spcPts val="500"/>
              </a:spcBef>
              <a:spcAft>
                <a:spcPts val="0"/>
              </a:spcAft>
              <a:buSzPts val="600"/>
              <a:buNone/>
              <a:defRPr sz="700"/>
            </a:lvl7pPr>
            <a:lvl8pPr marL="3657600" lvl="7" indent="-228600" algn="l" rtl="0">
              <a:spcBef>
                <a:spcPts val="500"/>
              </a:spcBef>
              <a:spcAft>
                <a:spcPts val="0"/>
              </a:spcAft>
              <a:buSzPts val="600"/>
              <a:buNone/>
              <a:defRPr sz="700"/>
            </a:lvl8pPr>
            <a:lvl9pPr marL="4114800" lvl="8" indent="-228600" algn="l" rtl="0">
              <a:spcBef>
                <a:spcPts val="500"/>
              </a:spcBef>
              <a:spcAft>
                <a:spcPts val="500"/>
              </a:spcAft>
              <a:buSzPts val="600"/>
              <a:buNone/>
              <a:defRPr sz="700"/>
            </a:lvl9pPr>
          </a:lstStyle>
          <a:p/>
        </p:txBody>
      </p:sp>
      <p:sp>
        <p:nvSpPr>
          <p:cNvPr id="116" name="Google Shape;116;p22"/>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17" name="Google Shape;117;p22"/>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18" name="Google Shape;118;p22"/>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19" name="Shape 119"/>
        <p:cNvGrpSpPr/>
        <p:nvPr/>
      </p:nvGrpSpPr>
      <p:grpSpPr>
        <a:xfrm>
          <a:off x="0" y="0"/>
          <a:ext cx="0" cy="0"/>
          <a:chOff x="0" y="0"/>
          <a:chExt cx="0" cy="0"/>
        </a:xfrm>
      </p:grpSpPr>
      <p:sp>
        <p:nvSpPr>
          <p:cNvPr id="120" name="Google Shape;120;p23"/>
          <p:cNvSpPr txBox="1"/>
          <p:nvPr>
            <p:ph type="title"/>
          </p:nvPr>
        </p:nvSpPr>
        <p:spPr>
          <a:xfrm>
            <a:off x="435894" y="526617"/>
            <a:ext cx="8272200" cy="760200"/>
          </a:xfrm>
          <a:prstGeom prst="rect">
            <a:avLst/>
          </a:prstGeom>
          <a:noFill/>
          <a:ln>
            <a:noFill/>
          </a:ln>
        </p:spPr>
        <p:txBody>
          <a:bodyPr spcFirstLastPara="1" wrap="square" lIns="68575" tIns="34275" rIns="68575" bIns="34275" anchor="b" anchorCtr="0">
            <a:normAutofit/>
          </a:bodyPr>
          <a:lstStyle>
            <a:lvl1pPr lvl="0" algn="l" rtl="0">
              <a:lnSpc>
                <a:spcPct val="100000"/>
              </a:lnSpc>
              <a:spcBef>
                <a:spcPts val="0"/>
              </a:spcBef>
              <a:spcAft>
                <a:spcPts val="0"/>
              </a:spcAft>
              <a:buClr>
                <a:srgbClr val="3F3F3F"/>
              </a:buClr>
              <a:buSzPts val="14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21" name="Google Shape;121;p23"/>
          <p:cNvSpPr txBox="1"/>
          <p:nvPr>
            <p:ph type="body" idx="1"/>
          </p:nvPr>
        </p:nvSpPr>
        <p:spPr>
          <a:xfrm rot="5400000">
            <a:off x="3202506" y="-1014598"/>
            <a:ext cx="2739000" cy="8272200"/>
          </a:xfrm>
          <a:prstGeom prst="rect">
            <a:avLst/>
          </a:prstGeom>
          <a:noFill/>
          <a:ln>
            <a:noFill/>
          </a:ln>
        </p:spPr>
        <p:txBody>
          <a:bodyPr spcFirstLastPara="1" wrap="square" lIns="68575" tIns="34275" rIns="68575" bIns="34275" anchor="t" anchorCtr="0">
            <a:normAutofit/>
          </a:bodyPr>
          <a:lstStyle>
            <a:lvl1pPr marL="457200" lvl="0" indent="-304800" algn="l" rtl="0">
              <a:lnSpc>
                <a:spcPct val="110000"/>
              </a:lnSpc>
              <a:spcBef>
                <a:spcPts val="300"/>
              </a:spcBef>
              <a:spcAft>
                <a:spcPts val="0"/>
              </a:spcAft>
              <a:buSzPts val="1200"/>
              <a:buChar char="◼"/>
              <a:defRPr/>
            </a:lvl1pPr>
            <a:lvl2pPr marL="914400" lvl="1" indent="-292100" algn="l" rtl="0">
              <a:lnSpc>
                <a:spcPct val="110000"/>
              </a:lnSpc>
              <a:spcBef>
                <a:spcPts val="500"/>
              </a:spcBef>
              <a:spcAft>
                <a:spcPts val="0"/>
              </a:spcAft>
              <a:buSzPts val="1000"/>
              <a:buChar char="◼"/>
              <a:defRPr/>
            </a:lvl2pPr>
            <a:lvl3pPr marL="1371600" lvl="2" indent="-285750" algn="l" rtl="0">
              <a:lnSpc>
                <a:spcPct val="110000"/>
              </a:lnSpc>
              <a:spcBef>
                <a:spcPts val="500"/>
              </a:spcBef>
              <a:spcAft>
                <a:spcPts val="0"/>
              </a:spcAft>
              <a:buSzPts val="900"/>
              <a:buChar char="◼"/>
              <a:defRPr/>
            </a:lvl3pPr>
            <a:lvl4pPr marL="1828800" lvl="3" indent="-279400" algn="l" rtl="0">
              <a:lnSpc>
                <a:spcPct val="110000"/>
              </a:lnSpc>
              <a:spcBef>
                <a:spcPts val="500"/>
              </a:spcBef>
              <a:spcAft>
                <a:spcPts val="0"/>
              </a:spcAft>
              <a:buSzPts val="800"/>
              <a:buChar char="◼"/>
              <a:defRPr/>
            </a:lvl4pPr>
            <a:lvl5pPr marL="2286000" lvl="4" indent="-279400" algn="l" rtl="0">
              <a:lnSpc>
                <a:spcPct val="110000"/>
              </a:lnSpc>
              <a:spcBef>
                <a:spcPts val="500"/>
              </a:spcBef>
              <a:spcAft>
                <a:spcPts val="0"/>
              </a:spcAft>
              <a:buSzPts val="800"/>
              <a:buChar char="◼"/>
              <a:defRPr/>
            </a:lvl5pPr>
            <a:lvl6pPr marL="2743200" lvl="5" indent="-304800" algn="l" rtl="0">
              <a:spcBef>
                <a:spcPts val="500"/>
              </a:spcBef>
              <a:spcAft>
                <a:spcPts val="0"/>
              </a:spcAft>
              <a:buSzPts val="1200"/>
              <a:buChar char="◼"/>
              <a:defRPr/>
            </a:lvl6pPr>
            <a:lvl7pPr marL="3200400" lvl="6" indent="-304800" algn="l" rtl="0">
              <a:spcBef>
                <a:spcPts val="500"/>
              </a:spcBef>
              <a:spcAft>
                <a:spcPts val="0"/>
              </a:spcAft>
              <a:buSzPts val="1200"/>
              <a:buChar char="◼"/>
              <a:defRPr/>
            </a:lvl7pPr>
            <a:lvl8pPr marL="3657600" lvl="7" indent="-304800" algn="l" rtl="0">
              <a:spcBef>
                <a:spcPts val="500"/>
              </a:spcBef>
              <a:spcAft>
                <a:spcPts val="0"/>
              </a:spcAft>
              <a:buSzPts val="1200"/>
              <a:buChar char="◼"/>
              <a:defRPr/>
            </a:lvl8pPr>
            <a:lvl9pPr marL="4114800" lvl="8" indent="-304800" algn="l" rtl="0">
              <a:spcBef>
                <a:spcPts val="500"/>
              </a:spcBef>
              <a:spcAft>
                <a:spcPts val="500"/>
              </a:spcAft>
              <a:buSzPts val="1200"/>
              <a:buChar char="◼"/>
              <a:defRPr/>
            </a:lvl9pPr>
          </a:lstStyle>
          <a:p/>
        </p:txBody>
      </p:sp>
      <p:sp>
        <p:nvSpPr>
          <p:cNvPr id="122" name="Google Shape;122;p23"/>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23" name="Google Shape;123;p23"/>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24" name="Google Shape;124;p23"/>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showMasterSp="0" matchingName="Vertical Title and Text">
  <p:cSld name="VERTICAL_TITLE_AND_VERTICAL_TEXT">
    <p:spTree>
      <p:nvGrpSpPr>
        <p:cNvPr id="125" name="Shape 125"/>
        <p:cNvGrpSpPr/>
        <p:nvPr/>
      </p:nvGrpSpPr>
      <p:grpSpPr>
        <a:xfrm>
          <a:off x="0" y="0"/>
          <a:ext cx="0" cy="0"/>
          <a:chOff x="0" y="0"/>
          <a:chExt cx="0" cy="0"/>
        </a:xfrm>
      </p:grpSpPr>
      <p:sp>
        <p:nvSpPr>
          <p:cNvPr id="126" name="Google Shape;126;p24"/>
          <p:cNvSpPr/>
          <p:nvPr/>
        </p:nvSpPr>
        <p:spPr>
          <a:xfrm>
            <a:off x="6043613" y="449794"/>
            <a:ext cx="2765400" cy="4362900"/>
          </a:xfrm>
          <a:prstGeom prst="rect">
            <a:avLst/>
          </a:prstGeom>
          <a:solidFill>
            <a:srgbClr val="465359"/>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27" name="Google Shape;127;p24"/>
          <p:cNvSpPr txBox="1"/>
          <p:nvPr>
            <p:ph type="title"/>
          </p:nvPr>
        </p:nvSpPr>
        <p:spPr>
          <a:xfrm rot="5400000">
            <a:off x="5522100" y="1278900"/>
            <a:ext cx="3605400" cy="2343000"/>
          </a:xfrm>
          <a:prstGeom prst="rect">
            <a:avLst/>
          </a:prstGeom>
          <a:noFill/>
          <a:ln>
            <a:noFill/>
          </a:ln>
        </p:spPr>
        <p:txBody>
          <a:bodyPr spcFirstLastPara="1" wrap="square" lIns="68575" tIns="34275" rIns="68575" bIns="34275" anchor="ctr" anchorCtr="0">
            <a:normAutofit/>
          </a:bodyPr>
          <a:lstStyle>
            <a:lvl1pPr lvl="0" algn="l" rtl="0">
              <a:lnSpc>
                <a:spcPct val="100000"/>
              </a:lnSpc>
              <a:spcBef>
                <a:spcPts val="0"/>
              </a:spcBef>
              <a:spcAft>
                <a:spcPts val="0"/>
              </a:spcAft>
              <a:buClr>
                <a:srgbClr val="FFFFFF"/>
              </a:buClr>
              <a:buSzPts val="2000"/>
              <a:buFont typeface="Century Schoolbook"/>
              <a:buNone/>
              <a:defRPr>
                <a:solidFill>
                  <a:srgbClr val="FFFFFF"/>
                </a:solidFill>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28" name="Google Shape;128;p24"/>
          <p:cNvSpPr txBox="1"/>
          <p:nvPr>
            <p:ph type="body" idx="1"/>
          </p:nvPr>
        </p:nvSpPr>
        <p:spPr>
          <a:xfrm rot="5400000">
            <a:off x="1464111" y="-235200"/>
            <a:ext cx="3605400" cy="5371200"/>
          </a:xfrm>
          <a:prstGeom prst="rect">
            <a:avLst/>
          </a:prstGeom>
          <a:noFill/>
          <a:ln>
            <a:noFill/>
          </a:ln>
        </p:spPr>
        <p:txBody>
          <a:bodyPr spcFirstLastPara="1" wrap="square" lIns="68575" tIns="34275" rIns="68575" bIns="34275" anchor="t" anchorCtr="0">
            <a:normAutofit/>
          </a:bodyPr>
          <a:lstStyle>
            <a:lvl1pPr marL="457200" lvl="0" indent="-304800" algn="l" rtl="0">
              <a:lnSpc>
                <a:spcPct val="110000"/>
              </a:lnSpc>
              <a:spcBef>
                <a:spcPts val="300"/>
              </a:spcBef>
              <a:spcAft>
                <a:spcPts val="0"/>
              </a:spcAft>
              <a:buSzPts val="1200"/>
              <a:buChar char="◼"/>
              <a:defRPr/>
            </a:lvl1pPr>
            <a:lvl2pPr marL="914400" lvl="1" indent="-304800" algn="l" rtl="0">
              <a:lnSpc>
                <a:spcPct val="110000"/>
              </a:lnSpc>
              <a:spcBef>
                <a:spcPts val="500"/>
              </a:spcBef>
              <a:spcAft>
                <a:spcPts val="0"/>
              </a:spcAft>
              <a:buSzPts val="1200"/>
              <a:buChar char="◼"/>
              <a:defRPr/>
            </a:lvl2pPr>
            <a:lvl3pPr marL="1371600" lvl="2" indent="-304800" algn="l" rtl="0">
              <a:lnSpc>
                <a:spcPct val="110000"/>
              </a:lnSpc>
              <a:spcBef>
                <a:spcPts val="500"/>
              </a:spcBef>
              <a:spcAft>
                <a:spcPts val="0"/>
              </a:spcAft>
              <a:buSzPts val="1200"/>
              <a:buChar char="◼"/>
              <a:defRPr/>
            </a:lvl3pPr>
            <a:lvl4pPr marL="1828800" lvl="3" indent="-304800" algn="l" rtl="0">
              <a:lnSpc>
                <a:spcPct val="110000"/>
              </a:lnSpc>
              <a:spcBef>
                <a:spcPts val="500"/>
              </a:spcBef>
              <a:spcAft>
                <a:spcPts val="0"/>
              </a:spcAft>
              <a:buSzPts val="1200"/>
              <a:buChar char="◼"/>
              <a:defRPr/>
            </a:lvl4pPr>
            <a:lvl5pPr marL="2286000" lvl="4" indent="-304800" algn="l" rtl="0">
              <a:lnSpc>
                <a:spcPct val="110000"/>
              </a:lnSpc>
              <a:spcBef>
                <a:spcPts val="500"/>
              </a:spcBef>
              <a:spcAft>
                <a:spcPts val="0"/>
              </a:spcAft>
              <a:buSzPts val="1200"/>
              <a:buChar char="◼"/>
              <a:defRPr/>
            </a:lvl5pPr>
            <a:lvl6pPr marL="2743200" lvl="5" indent="-304800" algn="l" rtl="0">
              <a:spcBef>
                <a:spcPts val="500"/>
              </a:spcBef>
              <a:spcAft>
                <a:spcPts val="0"/>
              </a:spcAft>
              <a:buSzPts val="1200"/>
              <a:buChar char="◼"/>
              <a:defRPr/>
            </a:lvl6pPr>
            <a:lvl7pPr marL="3200400" lvl="6" indent="-304800" algn="l" rtl="0">
              <a:spcBef>
                <a:spcPts val="500"/>
              </a:spcBef>
              <a:spcAft>
                <a:spcPts val="0"/>
              </a:spcAft>
              <a:buSzPts val="1200"/>
              <a:buChar char="◼"/>
              <a:defRPr/>
            </a:lvl7pPr>
            <a:lvl8pPr marL="3657600" lvl="7" indent="-304800" algn="l" rtl="0">
              <a:spcBef>
                <a:spcPts val="500"/>
              </a:spcBef>
              <a:spcAft>
                <a:spcPts val="0"/>
              </a:spcAft>
              <a:buSzPts val="1200"/>
              <a:buChar char="◼"/>
              <a:defRPr/>
            </a:lvl8pPr>
            <a:lvl9pPr marL="4114800" lvl="8" indent="-304800" algn="l" rtl="0">
              <a:spcBef>
                <a:spcPts val="500"/>
              </a:spcBef>
              <a:spcAft>
                <a:spcPts val="500"/>
              </a:spcAft>
              <a:buSzPts val="1200"/>
              <a:buChar char="◼"/>
              <a:defRPr/>
            </a:lvl9pPr>
          </a:lstStyle>
          <a:p/>
        </p:txBody>
      </p:sp>
      <p:sp>
        <p:nvSpPr>
          <p:cNvPr id="129" name="Google Shape;129;p24"/>
          <p:cNvSpPr/>
          <p:nvPr/>
        </p:nvSpPr>
        <p:spPr>
          <a:xfrm>
            <a:off x="334901" y="342900"/>
            <a:ext cx="2777400" cy="71400"/>
          </a:xfrm>
          <a:prstGeom prst="rect">
            <a:avLst/>
          </a:prstGeom>
          <a:solidFill>
            <a:srgbClr val="969FA7"/>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30" name="Google Shape;130;p24"/>
          <p:cNvSpPr/>
          <p:nvPr/>
        </p:nvSpPr>
        <p:spPr>
          <a:xfrm>
            <a:off x="6031610" y="340232"/>
            <a:ext cx="2777400" cy="74100"/>
          </a:xfrm>
          <a:prstGeom prst="rect">
            <a:avLst/>
          </a:prstGeom>
          <a:solidFill>
            <a:srgbClr val="465359"/>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31" name="Google Shape;131;p24"/>
          <p:cNvSpPr/>
          <p:nvPr/>
        </p:nvSpPr>
        <p:spPr>
          <a:xfrm>
            <a:off x="3181373" y="342900"/>
            <a:ext cx="2777400" cy="687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32" name="Google Shape;132;p24"/>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33" name="Google Shape;133;p24"/>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34" name="Google Shape;134;p24"/>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44" name="Shape 144"/>
        <p:cNvGrpSpPr/>
        <p:nvPr/>
      </p:nvGrpSpPr>
      <p:grpSpPr>
        <a:xfrm>
          <a:off x="0" y="0"/>
          <a:ext cx="0" cy="0"/>
          <a:chOff x="0" y="0"/>
          <a:chExt cx="0" cy="0"/>
        </a:xfrm>
      </p:grpSpPr>
      <p:sp>
        <p:nvSpPr>
          <p:cNvPr id="145" name="Google Shape;145;p26"/>
          <p:cNvSpPr txBox="1"/>
          <p:nvPr>
            <p:ph type="title"/>
          </p:nvPr>
        </p:nvSpPr>
        <p:spPr>
          <a:xfrm>
            <a:off x="435894" y="526617"/>
            <a:ext cx="8272200" cy="891600"/>
          </a:xfrm>
          <a:prstGeom prst="rect">
            <a:avLst/>
          </a:prstGeom>
          <a:noFill/>
          <a:ln>
            <a:noFill/>
          </a:ln>
        </p:spPr>
        <p:txBody>
          <a:bodyPr spcFirstLastPara="1" wrap="square" lIns="68575" tIns="34275" rIns="68575" bIns="34275" anchor="b" anchorCtr="0">
            <a:normAutofit/>
          </a:bodyPr>
          <a:lstStyle>
            <a:lvl1pPr lvl="0" algn="l" rtl="0">
              <a:lnSpc>
                <a:spcPct val="100000"/>
              </a:lnSpc>
              <a:spcBef>
                <a:spcPts val="0"/>
              </a:spcBef>
              <a:spcAft>
                <a:spcPts val="0"/>
              </a:spcAft>
              <a:buClr>
                <a:srgbClr val="FEFEFE"/>
              </a:buClr>
              <a:buSzPts val="14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46" name="Google Shape;146;p26"/>
          <p:cNvSpPr txBox="1"/>
          <p:nvPr>
            <p:ph type="body" idx="1"/>
          </p:nvPr>
        </p:nvSpPr>
        <p:spPr>
          <a:xfrm>
            <a:off x="435894" y="1755648"/>
            <a:ext cx="8272200" cy="2725800"/>
          </a:xfrm>
          <a:prstGeom prst="rect">
            <a:avLst/>
          </a:prstGeom>
          <a:noFill/>
          <a:ln>
            <a:noFill/>
          </a:ln>
        </p:spPr>
        <p:txBody>
          <a:bodyPr spcFirstLastPara="1" wrap="square" lIns="68575" tIns="34275" rIns="68575" bIns="34275" anchor="ctr" anchorCtr="0">
            <a:normAutofit/>
          </a:bodyPr>
          <a:lstStyle>
            <a:lvl1pPr marL="457200" lvl="0" indent="-304800" algn="l" rtl="0">
              <a:lnSpc>
                <a:spcPct val="110000"/>
              </a:lnSpc>
              <a:spcBef>
                <a:spcPts val="300"/>
              </a:spcBef>
              <a:spcAft>
                <a:spcPts val="0"/>
              </a:spcAft>
              <a:buSzPts val="1200"/>
              <a:buChar char="◼"/>
              <a:defRPr/>
            </a:lvl1pPr>
            <a:lvl2pPr marL="914400" lvl="1" indent="-304800" algn="l" rtl="0">
              <a:lnSpc>
                <a:spcPct val="110000"/>
              </a:lnSpc>
              <a:spcBef>
                <a:spcPts val="500"/>
              </a:spcBef>
              <a:spcAft>
                <a:spcPts val="0"/>
              </a:spcAft>
              <a:buSzPts val="1200"/>
              <a:buChar char="◼"/>
              <a:defRPr/>
            </a:lvl2pPr>
            <a:lvl3pPr marL="1371600" lvl="2" indent="-304800" algn="l" rtl="0">
              <a:lnSpc>
                <a:spcPct val="110000"/>
              </a:lnSpc>
              <a:spcBef>
                <a:spcPts val="500"/>
              </a:spcBef>
              <a:spcAft>
                <a:spcPts val="0"/>
              </a:spcAft>
              <a:buSzPts val="1200"/>
              <a:buChar char="◼"/>
              <a:defRPr/>
            </a:lvl3pPr>
            <a:lvl4pPr marL="1828800" lvl="3" indent="-304800" algn="l" rtl="0">
              <a:lnSpc>
                <a:spcPct val="110000"/>
              </a:lnSpc>
              <a:spcBef>
                <a:spcPts val="500"/>
              </a:spcBef>
              <a:spcAft>
                <a:spcPts val="0"/>
              </a:spcAft>
              <a:buSzPts val="1200"/>
              <a:buChar char="◼"/>
              <a:defRPr/>
            </a:lvl4pPr>
            <a:lvl5pPr marL="2286000" lvl="4" indent="-304800" algn="l" rtl="0">
              <a:lnSpc>
                <a:spcPct val="110000"/>
              </a:lnSpc>
              <a:spcBef>
                <a:spcPts val="500"/>
              </a:spcBef>
              <a:spcAft>
                <a:spcPts val="0"/>
              </a:spcAft>
              <a:buSzPts val="1200"/>
              <a:buChar char="◼"/>
              <a:defRPr/>
            </a:lvl5pPr>
            <a:lvl6pPr marL="2743200" lvl="5" indent="-304800" algn="l" rtl="0">
              <a:spcBef>
                <a:spcPts val="500"/>
              </a:spcBef>
              <a:spcAft>
                <a:spcPts val="0"/>
              </a:spcAft>
              <a:buSzPts val="1200"/>
              <a:buChar char="◼"/>
              <a:defRPr/>
            </a:lvl6pPr>
            <a:lvl7pPr marL="3200400" lvl="6" indent="-304800" algn="l" rtl="0">
              <a:spcBef>
                <a:spcPts val="500"/>
              </a:spcBef>
              <a:spcAft>
                <a:spcPts val="0"/>
              </a:spcAft>
              <a:buSzPts val="1200"/>
              <a:buChar char="◼"/>
              <a:defRPr/>
            </a:lvl7pPr>
            <a:lvl8pPr marL="3657600" lvl="7" indent="-304800" algn="l" rtl="0">
              <a:spcBef>
                <a:spcPts val="500"/>
              </a:spcBef>
              <a:spcAft>
                <a:spcPts val="0"/>
              </a:spcAft>
              <a:buSzPts val="1200"/>
              <a:buChar char="◼"/>
              <a:defRPr/>
            </a:lvl8pPr>
            <a:lvl9pPr marL="4114800" lvl="8" indent="-304800" algn="l" rtl="0">
              <a:spcBef>
                <a:spcPts val="500"/>
              </a:spcBef>
              <a:spcAft>
                <a:spcPts val="500"/>
              </a:spcAft>
              <a:buSzPts val="1200"/>
              <a:buChar char="◼"/>
              <a:defRPr/>
            </a:lvl9pPr>
          </a:lstStyle>
          <a:p/>
        </p:txBody>
      </p:sp>
      <p:sp>
        <p:nvSpPr>
          <p:cNvPr id="147" name="Google Shape;147;p26"/>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48" name="Google Shape;148;p26"/>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p:txBody>
      </p:sp>
      <p:sp>
        <p:nvSpPr>
          <p:cNvPr id="149" name="Google Shape;149;p26"/>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19" name="Google Shape;19;p4"/>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3" name="Google Shape;23;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1" name="Google Shape;31;p7"/>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40" name="Google Shape;40;p9"/>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 name="Shape 41"/>
        <p:cNvGrpSpPr/>
        <p:nvPr/>
      </p:nvGrpSpPr>
      <p:grpSpPr>
        <a:xfrm>
          <a:off x="0" y="0"/>
          <a:ext cx="0" cy="0"/>
          <a:chOff x="0" y="0"/>
          <a:chExt cx="0" cy="0"/>
        </a:xfrm>
      </p:grpSpPr>
      <p:sp>
        <p:nvSpPr>
          <p:cNvPr id="42" name="Google Shape;42;p10"/>
          <p:cNvSpPr txBox="1"/>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p:txBody>
      </p:sp>
      <p:sp>
        <p:nvSpPr>
          <p:cNvPr id="43" name="Google Shape;43;p10"/>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fld>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zh-CN"/>
            </a:fld>
            <a:endParaRPr lang="zh-C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35894" y="528843"/>
            <a:ext cx="8272200" cy="892200"/>
          </a:xfrm>
          <a:prstGeom prst="rect">
            <a:avLst/>
          </a:prstGeom>
          <a:noFill/>
          <a:ln>
            <a:noFill/>
          </a:ln>
        </p:spPr>
        <p:txBody>
          <a:bodyPr spcFirstLastPara="1" wrap="square" lIns="68575" tIns="34275" rIns="68575" bIns="34275" anchor="b" anchorCtr="0">
            <a:normAutofit/>
          </a:bodyPr>
          <a:lstStyle>
            <a:lvl1pPr marR="0" lvl="0" algn="l" rtl="0">
              <a:lnSpc>
                <a:spcPct val="100000"/>
              </a:lnSpc>
              <a:spcBef>
                <a:spcPts val="0"/>
              </a:spcBef>
              <a:spcAft>
                <a:spcPts val="0"/>
              </a:spcAft>
              <a:buClr>
                <a:srgbClr val="3F3F3F"/>
              </a:buClr>
              <a:buSzPts val="2000"/>
              <a:buFont typeface="Century Schoolbook"/>
              <a:buNone/>
              <a:defRPr sz="2000" b="0" i="0" u="none" strike="noStrike" cap="none">
                <a:solidFill>
                  <a:srgbClr val="3F3F3F"/>
                </a:solidFill>
                <a:latin typeface="Century Schoolbook"/>
                <a:ea typeface="Century Schoolbook"/>
                <a:cs typeface="Century Schoolbook"/>
                <a:sym typeface="Century Schoolbook"/>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p:txBody>
      </p:sp>
      <p:sp>
        <p:nvSpPr>
          <p:cNvPr id="52" name="Google Shape;52;p13"/>
          <p:cNvSpPr txBox="1"/>
          <p:nvPr>
            <p:ph type="body" idx="1"/>
          </p:nvPr>
        </p:nvSpPr>
        <p:spPr>
          <a:xfrm>
            <a:off x="435894" y="1752002"/>
            <a:ext cx="8272200" cy="2739000"/>
          </a:xfrm>
          <a:prstGeom prst="rect">
            <a:avLst/>
          </a:prstGeom>
          <a:noFill/>
          <a:ln>
            <a:noFill/>
          </a:ln>
        </p:spPr>
        <p:txBody>
          <a:bodyPr spcFirstLastPara="1" wrap="square" lIns="68575" tIns="34275" rIns="68575" bIns="34275" anchor="ctr" anchorCtr="0">
            <a:normAutofit/>
          </a:bodyPr>
          <a:lstStyle>
            <a:lvl1pPr marL="457200" marR="0" lvl="0" indent="-304800" algn="l" rtl="0">
              <a:lnSpc>
                <a:spcPct val="110000"/>
              </a:lnSpc>
              <a:spcBef>
                <a:spcPts val="300"/>
              </a:spcBef>
              <a:spcAft>
                <a:spcPts val="0"/>
              </a:spcAft>
              <a:buClr>
                <a:schemeClr val="accent1"/>
              </a:buClr>
              <a:buSzPts val="1200"/>
              <a:buFont typeface="Noto Sans Symbols"/>
              <a:buChar char="◼"/>
              <a:defRPr sz="1300" b="0" i="0" u="none" strike="noStrike" cap="none">
                <a:solidFill>
                  <a:srgbClr val="3F3F3F"/>
                </a:solidFill>
                <a:latin typeface="Libre Franklin"/>
                <a:ea typeface="Libre Franklin"/>
                <a:cs typeface="Libre Franklin"/>
                <a:sym typeface="Libre Franklin"/>
              </a:defRPr>
            </a:lvl1pPr>
            <a:lvl2pPr marL="914400" marR="0" lvl="1" indent="-292100" algn="l" rtl="0">
              <a:lnSpc>
                <a:spcPct val="110000"/>
              </a:lnSpc>
              <a:spcBef>
                <a:spcPts val="500"/>
              </a:spcBef>
              <a:spcAft>
                <a:spcPts val="0"/>
              </a:spcAft>
              <a:buClr>
                <a:schemeClr val="accent1"/>
              </a:buClr>
              <a:buSzPts val="1000"/>
              <a:buFont typeface="Noto Sans Symbols"/>
              <a:buChar char="◼"/>
              <a:defRPr sz="1100" b="0" i="0" u="none" strike="noStrike" cap="none">
                <a:solidFill>
                  <a:srgbClr val="3F3F3F"/>
                </a:solidFill>
                <a:latin typeface="Libre Franklin"/>
                <a:ea typeface="Libre Franklin"/>
                <a:cs typeface="Libre Franklin"/>
                <a:sym typeface="Libre Franklin"/>
              </a:defRPr>
            </a:lvl2pPr>
            <a:lvl3pPr marL="1371600" marR="0" lvl="2" indent="-285750" algn="l" rtl="0">
              <a:lnSpc>
                <a:spcPct val="110000"/>
              </a:lnSpc>
              <a:spcBef>
                <a:spcPts val="500"/>
              </a:spcBef>
              <a:spcAft>
                <a:spcPts val="0"/>
              </a:spcAft>
              <a:buClr>
                <a:schemeClr val="accent1"/>
              </a:buClr>
              <a:buSzPts val="900"/>
              <a:buFont typeface="Noto Sans Symbols"/>
              <a:buChar char="◼"/>
              <a:defRPr sz="1000" b="0" i="0" u="none" strike="noStrike" cap="none">
                <a:solidFill>
                  <a:srgbClr val="3F3F3F"/>
                </a:solidFill>
                <a:latin typeface="Libre Franklin"/>
                <a:ea typeface="Libre Franklin"/>
                <a:cs typeface="Libre Franklin"/>
                <a:sym typeface="Libre Franklin"/>
              </a:defRPr>
            </a:lvl3pPr>
            <a:lvl4pPr marL="1828800" marR="0" lvl="3" indent="-279400" algn="l" rtl="0">
              <a:lnSpc>
                <a:spcPct val="110000"/>
              </a:lnSpc>
              <a:spcBef>
                <a:spcPts val="500"/>
              </a:spcBef>
              <a:spcAft>
                <a:spcPts val="0"/>
              </a:spcAft>
              <a:buClr>
                <a:schemeClr val="accent1"/>
              </a:buClr>
              <a:buSzPts val="800"/>
              <a:buFont typeface="Noto Sans Symbols"/>
              <a:buChar char="◼"/>
              <a:defRPr sz="800" b="0" i="0" u="none" strike="noStrike" cap="none">
                <a:solidFill>
                  <a:srgbClr val="3F3F3F"/>
                </a:solidFill>
                <a:latin typeface="Libre Franklin"/>
                <a:ea typeface="Libre Franklin"/>
                <a:cs typeface="Libre Franklin"/>
                <a:sym typeface="Libre Franklin"/>
              </a:defRPr>
            </a:lvl4pPr>
            <a:lvl5pPr marL="2286000" marR="0" lvl="4" indent="-279400" algn="l" rtl="0">
              <a:lnSpc>
                <a:spcPct val="110000"/>
              </a:lnSpc>
              <a:spcBef>
                <a:spcPts val="500"/>
              </a:spcBef>
              <a:spcAft>
                <a:spcPts val="0"/>
              </a:spcAft>
              <a:buClr>
                <a:schemeClr val="accent1"/>
              </a:buClr>
              <a:buSzPts val="800"/>
              <a:buFont typeface="Noto Sans Symbols"/>
              <a:buChar char="◼"/>
              <a:defRPr sz="800" b="0" i="0" u="none" strike="noStrike" cap="none">
                <a:solidFill>
                  <a:srgbClr val="3F3F3F"/>
                </a:solidFill>
                <a:latin typeface="Libre Franklin"/>
                <a:ea typeface="Libre Franklin"/>
                <a:cs typeface="Libre Franklin"/>
                <a:sym typeface="Libre Franklin"/>
              </a:defRPr>
            </a:lvl5pPr>
            <a:lvl6pPr marL="2743200" marR="0" lvl="5" indent="-279400" algn="l" rtl="0">
              <a:spcBef>
                <a:spcPts val="500"/>
              </a:spcBef>
              <a:spcAft>
                <a:spcPts val="0"/>
              </a:spcAft>
              <a:buClr>
                <a:schemeClr val="accent2"/>
              </a:buClr>
              <a:buSzPts val="800"/>
              <a:buFont typeface="Noto Sans Symbols"/>
              <a:buChar char="◼"/>
              <a:defRPr sz="900" b="0" i="0" u="none" strike="noStrike" cap="none">
                <a:solidFill>
                  <a:schemeClr val="dk2"/>
                </a:solidFill>
                <a:latin typeface="Libre Franklin"/>
                <a:ea typeface="Libre Franklin"/>
                <a:cs typeface="Libre Franklin"/>
                <a:sym typeface="Libre Franklin"/>
              </a:defRPr>
            </a:lvl6pPr>
            <a:lvl7pPr marL="3200400" marR="0" lvl="6" indent="-279400" algn="l" rtl="0">
              <a:spcBef>
                <a:spcPts val="500"/>
              </a:spcBef>
              <a:spcAft>
                <a:spcPts val="0"/>
              </a:spcAft>
              <a:buClr>
                <a:schemeClr val="accent2"/>
              </a:buClr>
              <a:buSzPts val="800"/>
              <a:buFont typeface="Noto Sans Symbols"/>
              <a:buChar char="◼"/>
              <a:defRPr sz="900" b="0" i="0" u="none" strike="noStrike" cap="none">
                <a:solidFill>
                  <a:schemeClr val="dk2"/>
                </a:solidFill>
                <a:latin typeface="Libre Franklin"/>
                <a:ea typeface="Libre Franklin"/>
                <a:cs typeface="Libre Franklin"/>
                <a:sym typeface="Libre Franklin"/>
              </a:defRPr>
            </a:lvl7pPr>
            <a:lvl8pPr marL="3657600" marR="0" lvl="7" indent="-279400" algn="l" rtl="0">
              <a:spcBef>
                <a:spcPts val="500"/>
              </a:spcBef>
              <a:spcAft>
                <a:spcPts val="0"/>
              </a:spcAft>
              <a:buClr>
                <a:schemeClr val="accent2"/>
              </a:buClr>
              <a:buSzPts val="800"/>
              <a:buFont typeface="Noto Sans Symbols"/>
              <a:buChar char="◼"/>
              <a:defRPr sz="900" b="0" i="0" u="none" strike="noStrike" cap="none">
                <a:solidFill>
                  <a:schemeClr val="dk2"/>
                </a:solidFill>
                <a:latin typeface="Libre Franklin"/>
                <a:ea typeface="Libre Franklin"/>
                <a:cs typeface="Libre Franklin"/>
                <a:sym typeface="Libre Franklin"/>
              </a:defRPr>
            </a:lvl8pPr>
            <a:lvl9pPr marL="4114800" marR="0" lvl="8" indent="-279400" algn="l" rtl="0">
              <a:spcBef>
                <a:spcPts val="500"/>
              </a:spcBef>
              <a:spcAft>
                <a:spcPts val="500"/>
              </a:spcAft>
              <a:buClr>
                <a:schemeClr val="accent2"/>
              </a:buClr>
              <a:buSzPts val="800"/>
              <a:buFont typeface="Noto Sans Symbols"/>
              <a:buChar char="◼"/>
              <a:defRPr sz="900" b="0" i="0" u="none" strike="noStrike" cap="none">
                <a:solidFill>
                  <a:schemeClr val="dk2"/>
                </a:solidFill>
                <a:latin typeface="Libre Franklin"/>
                <a:ea typeface="Libre Franklin"/>
                <a:cs typeface="Libre Franklin"/>
                <a:sym typeface="Libre Franklin"/>
              </a:defRPr>
            </a:lvl9pPr>
          </a:lstStyle>
          <a:p/>
        </p:txBody>
      </p:sp>
      <p:sp>
        <p:nvSpPr>
          <p:cNvPr id="53" name="Google Shape;53;p13"/>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marR="0" lvl="0" algn="r" rtl="0">
              <a:spcBef>
                <a:spcPts val="0"/>
              </a:spcBef>
              <a:spcAft>
                <a:spcPts val="0"/>
              </a:spcAft>
              <a:buSzPts val="1100"/>
              <a:buNone/>
              <a:defRPr sz="700" b="0" i="0" u="none" strike="noStrike" cap="none">
                <a:solidFill>
                  <a:srgbClr val="3F3F3F"/>
                </a:solidFill>
                <a:latin typeface="Libre Franklin"/>
                <a:ea typeface="Libre Franklin"/>
                <a:cs typeface="Libre Franklin"/>
                <a:sym typeface="Libre Franklin"/>
              </a:defRPr>
            </a:lvl1pPr>
            <a:lvl2pPr marR="0" lvl="1"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9pPr>
          </a:lstStyle>
          <a:p/>
        </p:txBody>
      </p:sp>
      <p:sp>
        <p:nvSpPr>
          <p:cNvPr id="54" name="Google Shape;54;p13"/>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700" b="0" i="0" u="none" strike="noStrike" cap="none">
                <a:solidFill>
                  <a:srgbClr val="3F3F3F"/>
                </a:solidFill>
                <a:latin typeface="Libre Franklin"/>
                <a:ea typeface="Libre Franklin"/>
                <a:cs typeface="Libre Franklin"/>
                <a:sym typeface="Libre Franklin"/>
              </a:defRPr>
            </a:lvl1pPr>
            <a:lvl2pPr marR="0" lvl="1"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9pPr>
          </a:lstStyle>
          <a:p/>
        </p:txBody>
      </p:sp>
      <p:sp>
        <p:nvSpPr>
          <p:cNvPr id="55" name="Google Shape;55;p13"/>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b="0" i="0" u="none" strike="noStrike" cap="none">
                <a:solidFill>
                  <a:srgbClr val="3F3F3F"/>
                </a:solidFill>
                <a:latin typeface="Libre Franklin"/>
                <a:ea typeface="Libre Franklin"/>
                <a:cs typeface="Libre Franklin"/>
                <a:sym typeface="Libre Franklin"/>
              </a:defRPr>
            </a:lvl1pPr>
            <a:lvl2pPr marL="0" marR="0" lvl="1" indent="0" algn="r" rtl="0">
              <a:spcBef>
                <a:spcPts val="0"/>
              </a:spcBef>
              <a:buNone/>
              <a:defRPr sz="700" b="0" i="0" u="none" strike="noStrike" cap="none">
                <a:solidFill>
                  <a:srgbClr val="3F3F3F"/>
                </a:solidFill>
                <a:latin typeface="Libre Franklin"/>
                <a:ea typeface="Libre Franklin"/>
                <a:cs typeface="Libre Franklin"/>
                <a:sym typeface="Libre Franklin"/>
              </a:defRPr>
            </a:lvl2pPr>
            <a:lvl3pPr marL="0" marR="0" lvl="2" indent="0" algn="r" rtl="0">
              <a:spcBef>
                <a:spcPts val="0"/>
              </a:spcBef>
              <a:buNone/>
              <a:defRPr sz="700" b="0" i="0" u="none" strike="noStrike" cap="none">
                <a:solidFill>
                  <a:srgbClr val="3F3F3F"/>
                </a:solidFill>
                <a:latin typeface="Libre Franklin"/>
                <a:ea typeface="Libre Franklin"/>
                <a:cs typeface="Libre Franklin"/>
                <a:sym typeface="Libre Franklin"/>
              </a:defRPr>
            </a:lvl3pPr>
            <a:lvl4pPr marL="0" marR="0" lvl="3" indent="0" algn="r" rtl="0">
              <a:spcBef>
                <a:spcPts val="0"/>
              </a:spcBef>
              <a:buNone/>
              <a:defRPr sz="700" b="0" i="0" u="none" strike="noStrike" cap="none">
                <a:solidFill>
                  <a:srgbClr val="3F3F3F"/>
                </a:solidFill>
                <a:latin typeface="Libre Franklin"/>
                <a:ea typeface="Libre Franklin"/>
                <a:cs typeface="Libre Franklin"/>
                <a:sym typeface="Libre Franklin"/>
              </a:defRPr>
            </a:lvl4pPr>
            <a:lvl5pPr marL="0" marR="0" lvl="4" indent="0" algn="r" rtl="0">
              <a:spcBef>
                <a:spcPts val="0"/>
              </a:spcBef>
              <a:buNone/>
              <a:defRPr sz="700" b="0" i="0" u="none" strike="noStrike" cap="none">
                <a:solidFill>
                  <a:srgbClr val="3F3F3F"/>
                </a:solidFill>
                <a:latin typeface="Libre Franklin"/>
                <a:ea typeface="Libre Franklin"/>
                <a:cs typeface="Libre Franklin"/>
                <a:sym typeface="Libre Franklin"/>
              </a:defRPr>
            </a:lvl5pPr>
            <a:lvl6pPr marL="0" marR="0" lvl="5" indent="0" algn="r" rtl="0">
              <a:spcBef>
                <a:spcPts val="0"/>
              </a:spcBef>
              <a:buNone/>
              <a:defRPr sz="700" b="0" i="0" u="none" strike="noStrike" cap="none">
                <a:solidFill>
                  <a:srgbClr val="3F3F3F"/>
                </a:solidFill>
                <a:latin typeface="Libre Franklin"/>
                <a:ea typeface="Libre Franklin"/>
                <a:cs typeface="Libre Franklin"/>
                <a:sym typeface="Libre Franklin"/>
              </a:defRPr>
            </a:lvl6pPr>
            <a:lvl7pPr marL="0" marR="0" lvl="6" indent="0" algn="r" rtl="0">
              <a:spcBef>
                <a:spcPts val="0"/>
              </a:spcBef>
              <a:buNone/>
              <a:defRPr sz="700" b="0" i="0" u="none" strike="noStrike" cap="none">
                <a:solidFill>
                  <a:srgbClr val="3F3F3F"/>
                </a:solidFill>
                <a:latin typeface="Libre Franklin"/>
                <a:ea typeface="Libre Franklin"/>
                <a:cs typeface="Libre Franklin"/>
                <a:sym typeface="Libre Franklin"/>
              </a:defRPr>
            </a:lvl7pPr>
            <a:lvl8pPr marL="0" marR="0" lvl="7" indent="0" algn="r" rtl="0">
              <a:spcBef>
                <a:spcPts val="0"/>
              </a:spcBef>
              <a:buNone/>
              <a:defRPr sz="700" b="0" i="0" u="none" strike="noStrike" cap="none">
                <a:solidFill>
                  <a:srgbClr val="3F3F3F"/>
                </a:solidFill>
                <a:latin typeface="Libre Franklin"/>
                <a:ea typeface="Libre Franklin"/>
                <a:cs typeface="Libre Franklin"/>
                <a:sym typeface="Libre Franklin"/>
              </a:defRPr>
            </a:lvl8pPr>
            <a:lvl9pPr marL="0" marR="0" lvl="8" indent="0" algn="r" rtl="0">
              <a:spcBef>
                <a:spcPts val="0"/>
              </a:spcBef>
              <a:buNone/>
              <a:defRPr sz="700" b="0" i="0" u="none" strike="noStrike" cap="none">
                <a:solidFill>
                  <a:srgbClr val="3F3F3F"/>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zh-CN"/>
            </a:fld>
            <a:endParaRPr lang="zh-CN"/>
          </a:p>
        </p:txBody>
      </p:sp>
      <p:sp>
        <p:nvSpPr>
          <p:cNvPr id="56" name="Google Shape;56;p13"/>
          <p:cNvSpPr/>
          <p:nvPr/>
        </p:nvSpPr>
        <p:spPr>
          <a:xfrm>
            <a:off x="334901" y="342900"/>
            <a:ext cx="2777400" cy="71400"/>
          </a:xfrm>
          <a:prstGeom prst="rect">
            <a:avLst/>
          </a:prstGeom>
          <a:solidFill>
            <a:srgbClr val="465359"/>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57" name="Google Shape;57;p13"/>
          <p:cNvSpPr/>
          <p:nvPr/>
        </p:nvSpPr>
        <p:spPr>
          <a:xfrm>
            <a:off x="6031610" y="340232"/>
            <a:ext cx="2777400" cy="74100"/>
          </a:xfrm>
          <a:prstGeom prst="rect">
            <a:avLst/>
          </a:prstGeom>
          <a:solidFill>
            <a:srgbClr val="969FA7"/>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58" name="Google Shape;58;p13"/>
          <p:cNvSpPr/>
          <p:nvPr/>
        </p:nvSpPr>
        <p:spPr>
          <a:xfrm>
            <a:off x="3181373" y="342900"/>
            <a:ext cx="2777400" cy="687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35" name="Shape 135"/>
        <p:cNvGrpSpPr/>
        <p:nvPr/>
      </p:nvGrpSpPr>
      <p:grpSpPr>
        <a:xfrm>
          <a:off x="0" y="0"/>
          <a:ext cx="0" cy="0"/>
          <a:chOff x="0" y="0"/>
          <a:chExt cx="0" cy="0"/>
        </a:xfrm>
      </p:grpSpPr>
      <p:sp>
        <p:nvSpPr>
          <p:cNvPr id="136" name="Google Shape;136;p25"/>
          <p:cNvSpPr txBox="1"/>
          <p:nvPr>
            <p:ph type="title"/>
          </p:nvPr>
        </p:nvSpPr>
        <p:spPr>
          <a:xfrm>
            <a:off x="435894" y="528843"/>
            <a:ext cx="8272200" cy="892200"/>
          </a:xfrm>
          <a:prstGeom prst="rect">
            <a:avLst/>
          </a:prstGeom>
          <a:noFill/>
          <a:ln>
            <a:noFill/>
          </a:ln>
        </p:spPr>
        <p:txBody>
          <a:bodyPr spcFirstLastPara="1" wrap="square" lIns="68575" tIns="34275" rIns="68575" bIns="34275" anchor="b" anchorCtr="0">
            <a:normAutofit/>
          </a:bodyPr>
          <a:lstStyle>
            <a:lvl1pPr marR="0" lvl="0" algn="l" rtl="0">
              <a:lnSpc>
                <a:spcPct val="100000"/>
              </a:lnSpc>
              <a:spcBef>
                <a:spcPts val="0"/>
              </a:spcBef>
              <a:spcAft>
                <a:spcPts val="0"/>
              </a:spcAft>
              <a:buClr>
                <a:srgbClr val="FEFEFE"/>
              </a:buClr>
              <a:buSzPts val="2000"/>
              <a:buFont typeface="Century Schoolbook"/>
              <a:buNone/>
              <a:defRPr sz="2000" b="0" i="0" u="none" strike="noStrike" cap="none">
                <a:solidFill>
                  <a:srgbClr val="FEFEFE"/>
                </a:solidFill>
                <a:latin typeface="Century Schoolbook"/>
                <a:ea typeface="Century Schoolbook"/>
                <a:cs typeface="Century Schoolbook"/>
                <a:sym typeface="Century Schoolbook"/>
              </a:defRPr>
            </a:lvl1pPr>
            <a:lvl2pPr marR="0" lvl="1" algn="l" rtl="0">
              <a:spcBef>
                <a:spcPts val="0"/>
              </a:spcBef>
              <a:spcAft>
                <a:spcPts val="0"/>
              </a:spcAft>
              <a:buSzPts val="1100"/>
              <a:buNone/>
              <a:defRPr sz="1400" b="0" i="0" u="none" strike="noStrike" cap="none">
                <a:solidFill>
                  <a:schemeClr val="lt2"/>
                </a:solidFill>
              </a:defRPr>
            </a:lvl2pPr>
            <a:lvl3pPr marR="0" lvl="2" algn="l" rtl="0">
              <a:spcBef>
                <a:spcPts val="0"/>
              </a:spcBef>
              <a:spcAft>
                <a:spcPts val="0"/>
              </a:spcAft>
              <a:buSzPts val="1100"/>
              <a:buNone/>
              <a:defRPr sz="1400" b="0" i="0" u="none" strike="noStrike" cap="none">
                <a:solidFill>
                  <a:schemeClr val="lt2"/>
                </a:solidFill>
              </a:defRPr>
            </a:lvl3pPr>
            <a:lvl4pPr marR="0" lvl="3" algn="l" rtl="0">
              <a:spcBef>
                <a:spcPts val="0"/>
              </a:spcBef>
              <a:spcAft>
                <a:spcPts val="0"/>
              </a:spcAft>
              <a:buSzPts val="1100"/>
              <a:buNone/>
              <a:defRPr sz="1400" b="0" i="0" u="none" strike="noStrike" cap="none">
                <a:solidFill>
                  <a:schemeClr val="lt2"/>
                </a:solidFill>
              </a:defRPr>
            </a:lvl4pPr>
            <a:lvl5pPr marR="0" lvl="4" algn="l" rtl="0">
              <a:spcBef>
                <a:spcPts val="0"/>
              </a:spcBef>
              <a:spcAft>
                <a:spcPts val="0"/>
              </a:spcAft>
              <a:buSzPts val="1100"/>
              <a:buNone/>
              <a:defRPr sz="1400" b="0" i="0" u="none" strike="noStrike" cap="none">
                <a:solidFill>
                  <a:schemeClr val="lt2"/>
                </a:solidFill>
              </a:defRPr>
            </a:lvl5pPr>
            <a:lvl6pPr marR="0" lvl="5" algn="l" rtl="0">
              <a:spcBef>
                <a:spcPts val="0"/>
              </a:spcBef>
              <a:spcAft>
                <a:spcPts val="0"/>
              </a:spcAft>
              <a:buSzPts val="1100"/>
              <a:buNone/>
              <a:defRPr sz="1400" b="0" i="0" u="none" strike="noStrike" cap="none">
                <a:solidFill>
                  <a:schemeClr val="lt2"/>
                </a:solidFill>
              </a:defRPr>
            </a:lvl6pPr>
            <a:lvl7pPr marR="0" lvl="6" algn="l" rtl="0">
              <a:spcBef>
                <a:spcPts val="0"/>
              </a:spcBef>
              <a:spcAft>
                <a:spcPts val="0"/>
              </a:spcAft>
              <a:buSzPts val="1100"/>
              <a:buNone/>
              <a:defRPr sz="1400" b="0" i="0" u="none" strike="noStrike" cap="none">
                <a:solidFill>
                  <a:schemeClr val="lt2"/>
                </a:solidFill>
              </a:defRPr>
            </a:lvl7pPr>
            <a:lvl8pPr marR="0" lvl="7" algn="l" rtl="0">
              <a:spcBef>
                <a:spcPts val="0"/>
              </a:spcBef>
              <a:spcAft>
                <a:spcPts val="0"/>
              </a:spcAft>
              <a:buSzPts val="1100"/>
              <a:buNone/>
              <a:defRPr sz="1400" b="0" i="0" u="none" strike="noStrike" cap="none">
                <a:solidFill>
                  <a:schemeClr val="lt2"/>
                </a:solidFill>
              </a:defRPr>
            </a:lvl8pPr>
            <a:lvl9pPr marR="0" lvl="8" algn="l" rtl="0">
              <a:spcBef>
                <a:spcPts val="0"/>
              </a:spcBef>
              <a:spcAft>
                <a:spcPts val="0"/>
              </a:spcAft>
              <a:buSzPts val="1100"/>
              <a:buNone/>
              <a:defRPr sz="1400" b="0" i="0" u="none" strike="noStrike" cap="none">
                <a:solidFill>
                  <a:schemeClr val="lt2"/>
                </a:solidFill>
              </a:defRPr>
            </a:lvl9pPr>
          </a:lstStyle>
          <a:p/>
        </p:txBody>
      </p:sp>
      <p:sp>
        <p:nvSpPr>
          <p:cNvPr id="137" name="Google Shape;137;p25"/>
          <p:cNvSpPr txBox="1"/>
          <p:nvPr>
            <p:ph type="body" idx="1"/>
          </p:nvPr>
        </p:nvSpPr>
        <p:spPr>
          <a:xfrm>
            <a:off x="435894" y="1752002"/>
            <a:ext cx="8272200" cy="2739000"/>
          </a:xfrm>
          <a:prstGeom prst="rect">
            <a:avLst/>
          </a:prstGeom>
          <a:noFill/>
          <a:ln>
            <a:noFill/>
          </a:ln>
        </p:spPr>
        <p:txBody>
          <a:bodyPr spcFirstLastPara="1" wrap="square" lIns="68575" tIns="34275" rIns="68575" bIns="34275" anchor="ctr" anchorCtr="0">
            <a:normAutofit/>
          </a:bodyPr>
          <a:lstStyle>
            <a:lvl1pPr marL="457200" marR="0" lvl="0" indent="-304800" algn="l" rtl="0">
              <a:lnSpc>
                <a:spcPct val="110000"/>
              </a:lnSpc>
              <a:spcBef>
                <a:spcPts val="300"/>
              </a:spcBef>
              <a:spcAft>
                <a:spcPts val="0"/>
              </a:spcAft>
              <a:buClr>
                <a:schemeClr val="accent1"/>
              </a:buClr>
              <a:buSzPts val="1200"/>
              <a:buFont typeface="Noto Sans Symbols"/>
              <a:buChar char="◼"/>
              <a:defRPr sz="1300" b="0" i="0" u="none" strike="noStrike" cap="none">
                <a:solidFill>
                  <a:srgbClr val="FEFEFE"/>
                </a:solidFill>
                <a:latin typeface="Libre Franklin"/>
                <a:ea typeface="Libre Franklin"/>
                <a:cs typeface="Libre Franklin"/>
                <a:sym typeface="Libre Franklin"/>
              </a:defRPr>
            </a:lvl1pPr>
            <a:lvl2pPr marL="914400" marR="0" lvl="1" indent="-292100" algn="l" rtl="0">
              <a:lnSpc>
                <a:spcPct val="110000"/>
              </a:lnSpc>
              <a:spcBef>
                <a:spcPts val="500"/>
              </a:spcBef>
              <a:spcAft>
                <a:spcPts val="0"/>
              </a:spcAft>
              <a:buClr>
                <a:schemeClr val="accent1"/>
              </a:buClr>
              <a:buSzPts val="1000"/>
              <a:buFont typeface="Noto Sans Symbols"/>
              <a:buChar char="◼"/>
              <a:defRPr sz="1100" b="0" i="0" u="none" strike="noStrike" cap="none">
                <a:solidFill>
                  <a:srgbClr val="FEFEFE"/>
                </a:solidFill>
                <a:latin typeface="Libre Franklin"/>
                <a:ea typeface="Libre Franklin"/>
                <a:cs typeface="Libre Franklin"/>
                <a:sym typeface="Libre Franklin"/>
              </a:defRPr>
            </a:lvl2pPr>
            <a:lvl3pPr marL="1371600" marR="0" lvl="2" indent="-285750" algn="l" rtl="0">
              <a:lnSpc>
                <a:spcPct val="110000"/>
              </a:lnSpc>
              <a:spcBef>
                <a:spcPts val="500"/>
              </a:spcBef>
              <a:spcAft>
                <a:spcPts val="0"/>
              </a:spcAft>
              <a:buClr>
                <a:schemeClr val="accent1"/>
              </a:buClr>
              <a:buSzPts val="900"/>
              <a:buFont typeface="Noto Sans Symbols"/>
              <a:buChar char="◼"/>
              <a:defRPr sz="1000" b="0" i="0" u="none" strike="noStrike" cap="none">
                <a:solidFill>
                  <a:srgbClr val="FEFEFE"/>
                </a:solidFill>
                <a:latin typeface="Libre Franklin"/>
                <a:ea typeface="Libre Franklin"/>
                <a:cs typeface="Libre Franklin"/>
                <a:sym typeface="Libre Franklin"/>
              </a:defRPr>
            </a:lvl3pPr>
            <a:lvl4pPr marL="1828800" marR="0" lvl="3" indent="-279400" algn="l" rtl="0">
              <a:lnSpc>
                <a:spcPct val="110000"/>
              </a:lnSpc>
              <a:spcBef>
                <a:spcPts val="500"/>
              </a:spcBef>
              <a:spcAft>
                <a:spcPts val="0"/>
              </a:spcAft>
              <a:buClr>
                <a:schemeClr val="accent1"/>
              </a:buClr>
              <a:buSzPts val="800"/>
              <a:buFont typeface="Noto Sans Symbols"/>
              <a:buChar char="◼"/>
              <a:defRPr sz="800" b="0" i="0" u="none" strike="noStrike" cap="none">
                <a:solidFill>
                  <a:srgbClr val="FEFEFE"/>
                </a:solidFill>
                <a:latin typeface="Libre Franklin"/>
                <a:ea typeface="Libre Franklin"/>
                <a:cs typeface="Libre Franklin"/>
                <a:sym typeface="Libre Franklin"/>
              </a:defRPr>
            </a:lvl4pPr>
            <a:lvl5pPr marL="2286000" marR="0" lvl="4" indent="-279400" algn="l" rtl="0">
              <a:lnSpc>
                <a:spcPct val="110000"/>
              </a:lnSpc>
              <a:spcBef>
                <a:spcPts val="500"/>
              </a:spcBef>
              <a:spcAft>
                <a:spcPts val="0"/>
              </a:spcAft>
              <a:buClr>
                <a:schemeClr val="accent1"/>
              </a:buClr>
              <a:buSzPts val="800"/>
              <a:buFont typeface="Noto Sans Symbols"/>
              <a:buChar char="◼"/>
              <a:defRPr sz="800" b="0" i="0" u="none" strike="noStrike" cap="none">
                <a:solidFill>
                  <a:srgbClr val="FEFEFE"/>
                </a:solidFill>
                <a:latin typeface="Libre Franklin"/>
                <a:ea typeface="Libre Franklin"/>
                <a:cs typeface="Libre Franklin"/>
                <a:sym typeface="Libre Franklin"/>
              </a:defRPr>
            </a:lvl5pPr>
            <a:lvl6pPr marL="2743200" marR="0" lvl="5" indent="-279400" algn="l" rtl="0">
              <a:spcBef>
                <a:spcPts val="500"/>
              </a:spcBef>
              <a:spcAft>
                <a:spcPts val="0"/>
              </a:spcAft>
              <a:buClr>
                <a:schemeClr val="accent2"/>
              </a:buClr>
              <a:buSzPts val="800"/>
              <a:buFont typeface="Noto Sans Symbols"/>
              <a:buChar char="◼"/>
              <a:defRPr sz="900" b="0" i="0" u="none" strike="noStrike" cap="none">
                <a:solidFill>
                  <a:schemeClr val="lt2"/>
                </a:solidFill>
                <a:latin typeface="Libre Franklin"/>
                <a:ea typeface="Libre Franklin"/>
                <a:cs typeface="Libre Franklin"/>
                <a:sym typeface="Libre Franklin"/>
              </a:defRPr>
            </a:lvl6pPr>
            <a:lvl7pPr marL="3200400" marR="0" lvl="6" indent="-279400" algn="l" rtl="0">
              <a:spcBef>
                <a:spcPts val="500"/>
              </a:spcBef>
              <a:spcAft>
                <a:spcPts val="0"/>
              </a:spcAft>
              <a:buClr>
                <a:schemeClr val="accent2"/>
              </a:buClr>
              <a:buSzPts val="800"/>
              <a:buFont typeface="Noto Sans Symbols"/>
              <a:buChar char="◼"/>
              <a:defRPr sz="900" b="0" i="0" u="none" strike="noStrike" cap="none">
                <a:solidFill>
                  <a:schemeClr val="lt2"/>
                </a:solidFill>
                <a:latin typeface="Libre Franklin"/>
                <a:ea typeface="Libre Franklin"/>
                <a:cs typeface="Libre Franklin"/>
                <a:sym typeface="Libre Franklin"/>
              </a:defRPr>
            </a:lvl7pPr>
            <a:lvl8pPr marL="3657600" marR="0" lvl="7" indent="-279400" algn="l" rtl="0">
              <a:spcBef>
                <a:spcPts val="500"/>
              </a:spcBef>
              <a:spcAft>
                <a:spcPts val="0"/>
              </a:spcAft>
              <a:buClr>
                <a:schemeClr val="accent2"/>
              </a:buClr>
              <a:buSzPts val="800"/>
              <a:buFont typeface="Noto Sans Symbols"/>
              <a:buChar char="◼"/>
              <a:defRPr sz="900" b="0" i="0" u="none" strike="noStrike" cap="none">
                <a:solidFill>
                  <a:schemeClr val="lt2"/>
                </a:solidFill>
                <a:latin typeface="Libre Franklin"/>
                <a:ea typeface="Libre Franklin"/>
                <a:cs typeface="Libre Franklin"/>
                <a:sym typeface="Libre Franklin"/>
              </a:defRPr>
            </a:lvl8pPr>
            <a:lvl9pPr marL="4114800" marR="0" lvl="8" indent="-279400" algn="l" rtl="0">
              <a:spcBef>
                <a:spcPts val="500"/>
              </a:spcBef>
              <a:spcAft>
                <a:spcPts val="500"/>
              </a:spcAft>
              <a:buClr>
                <a:schemeClr val="accent2"/>
              </a:buClr>
              <a:buSzPts val="800"/>
              <a:buFont typeface="Noto Sans Symbols"/>
              <a:buChar char="◼"/>
              <a:defRPr sz="900" b="0" i="0" u="none" strike="noStrike" cap="none">
                <a:solidFill>
                  <a:schemeClr val="lt2"/>
                </a:solidFill>
                <a:latin typeface="Libre Franklin"/>
                <a:ea typeface="Libre Franklin"/>
                <a:cs typeface="Libre Franklin"/>
                <a:sym typeface="Libre Franklin"/>
              </a:defRPr>
            </a:lvl9pPr>
          </a:lstStyle>
          <a:p/>
        </p:txBody>
      </p:sp>
      <p:sp>
        <p:nvSpPr>
          <p:cNvPr id="138" name="Google Shape;138;p25"/>
          <p:cNvSpPr txBox="1"/>
          <p:nvPr>
            <p:ph type="dt" idx="10"/>
          </p:nvPr>
        </p:nvSpPr>
        <p:spPr>
          <a:xfrm>
            <a:off x="5704463" y="4817936"/>
            <a:ext cx="2133600" cy="273900"/>
          </a:xfrm>
          <a:prstGeom prst="rect">
            <a:avLst/>
          </a:prstGeom>
          <a:noFill/>
          <a:ln>
            <a:noFill/>
          </a:ln>
        </p:spPr>
        <p:txBody>
          <a:bodyPr spcFirstLastPara="1" wrap="square" lIns="68575" tIns="34275" rIns="68575" bIns="34275" anchor="ctr" anchorCtr="0">
            <a:noAutofit/>
          </a:bodyPr>
          <a:lstStyle>
            <a:lvl1pPr marR="0" lvl="0" algn="r" rtl="0">
              <a:spcBef>
                <a:spcPts val="0"/>
              </a:spcBef>
              <a:spcAft>
                <a:spcPts val="0"/>
              </a:spcAft>
              <a:buSzPts val="1100"/>
              <a:buNone/>
              <a:defRPr sz="700" b="0" i="0" u="none" strike="noStrike" cap="none">
                <a:solidFill>
                  <a:srgbClr val="FEFEFE"/>
                </a:solidFill>
                <a:latin typeface="Libre Franklin"/>
                <a:ea typeface="Libre Franklin"/>
                <a:cs typeface="Libre Franklin"/>
                <a:sym typeface="Libre Franklin"/>
              </a:defRPr>
            </a:lvl1pPr>
            <a:lvl2pPr marR="0" lvl="1"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2pPr>
            <a:lvl3pPr marR="0" lvl="2"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3pPr>
            <a:lvl4pPr marR="0" lvl="3"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4pPr>
            <a:lvl5pPr marR="0" lvl="4"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5pPr>
            <a:lvl6pPr marR="0" lvl="5"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6pPr>
            <a:lvl7pPr marR="0" lvl="6"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7pPr>
            <a:lvl8pPr marR="0" lvl="7"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8pPr>
            <a:lvl9pPr marR="0" lvl="8"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9pPr>
          </a:lstStyle>
          <a:p/>
        </p:txBody>
      </p:sp>
      <p:sp>
        <p:nvSpPr>
          <p:cNvPr id="139" name="Google Shape;139;p25"/>
          <p:cNvSpPr txBox="1"/>
          <p:nvPr>
            <p:ph type="ftr" idx="11"/>
          </p:nvPr>
        </p:nvSpPr>
        <p:spPr>
          <a:xfrm>
            <a:off x="435894" y="4817936"/>
            <a:ext cx="51879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700" b="0" i="0" u="none" strike="noStrike" cap="none">
                <a:solidFill>
                  <a:srgbClr val="FEFEFE"/>
                </a:solidFill>
                <a:latin typeface="Libre Franklin"/>
                <a:ea typeface="Libre Franklin"/>
                <a:cs typeface="Libre Franklin"/>
                <a:sym typeface="Libre Franklin"/>
              </a:defRPr>
            </a:lvl1pPr>
            <a:lvl2pPr marR="0" lvl="1"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2pPr>
            <a:lvl3pPr marR="0" lvl="2"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3pPr>
            <a:lvl4pPr marR="0" lvl="3"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4pPr>
            <a:lvl5pPr marR="0" lvl="4"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5pPr>
            <a:lvl6pPr marR="0" lvl="5"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6pPr>
            <a:lvl7pPr marR="0" lvl="6"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7pPr>
            <a:lvl8pPr marR="0" lvl="7"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8pPr>
            <a:lvl9pPr marR="0" lvl="8" algn="l" rtl="0">
              <a:spcBef>
                <a:spcPts val="0"/>
              </a:spcBef>
              <a:spcAft>
                <a:spcPts val="0"/>
              </a:spcAft>
              <a:buSzPts val="1100"/>
              <a:buNone/>
              <a:defRPr sz="1400" b="0" i="0" u="none" strike="noStrike" cap="none">
                <a:solidFill>
                  <a:schemeClr val="lt1"/>
                </a:solidFill>
                <a:latin typeface="Libre Franklin"/>
                <a:ea typeface="Libre Franklin"/>
                <a:cs typeface="Libre Franklin"/>
                <a:sym typeface="Libre Franklin"/>
              </a:defRPr>
            </a:lvl9pPr>
          </a:lstStyle>
          <a:p/>
        </p:txBody>
      </p:sp>
      <p:sp>
        <p:nvSpPr>
          <p:cNvPr id="140" name="Google Shape;140;p25"/>
          <p:cNvSpPr txBox="1"/>
          <p:nvPr>
            <p:ph type="sldNum" idx="12"/>
          </p:nvPr>
        </p:nvSpPr>
        <p:spPr>
          <a:xfrm>
            <a:off x="7918725" y="4817936"/>
            <a:ext cx="7893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b="0" i="0" u="none" strike="noStrike" cap="none">
                <a:solidFill>
                  <a:srgbClr val="FEFEFE"/>
                </a:solidFill>
                <a:latin typeface="Libre Franklin"/>
                <a:ea typeface="Libre Franklin"/>
                <a:cs typeface="Libre Franklin"/>
                <a:sym typeface="Libre Franklin"/>
              </a:defRPr>
            </a:lvl1pPr>
            <a:lvl2pPr marL="0" marR="0" lvl="1" indent="0" algn="r" rtl="0">
              <a:spcBef>
                <a:spcPts val="0"/>
              </a:spcBef>
              <a:buNone/>
              <a:defRPr sz="700" b="0" i="0" u="none" strike="noStrike" cap="none">
                <a:solidFill>
                  <a:srgbClr val="FEFEFE"/>
                </a:solidFill>
                <a:latin typeface="Libre Franklin"/>
                <a:ea typeface="Libre Franklin"/>
                <a:cs typeface="Libre Franklin"/>
                <a:sym typeface="Libre Franklin"/>
              </a:defRPr>
            </a:lvl2pPr>
            <a:lvl3pPr marL="0" marR="0" lvl="2" indent="0" algn="r" rtl="0">
              <a:spcBef>
                <a:spcPts val="0"/>
              </a:spcBef>
              <a:buNone/>
              <a:defRPr sz="700" b="0" i="0" u="none" strike="noStrike" cap="none">
                <a:solidFill>
                  <a:srgbClr val="FEFEFE"/>
                </a:solidFill>
                <a:latin typeface="Libre Franklin"/>
                <a:ea typeface="Libre Franklin"/>
                <a:cs typeface="Libre Franklin"/>
                <a:sym typeface="Libre Franklin"/>
              </a:defRPr>
            </a:lvl3pPr>
            <a:lvl4pPr marL="0" marR="0" lvl="3" indent="0" algn="r" rtl="0">
              <a:spcBef>
                <a:spcPts val="0"/>
              </a:spcBef>
              <a:buNone/>
              <a:defRPr sz="700" b="0" i="0" u="none" strike="noStrike" cap="none">
                <a:solidFill>
                  <a:srgbClr val="FEFEFE"/>
                </a:solidFill>
                <a:latin typeface="Libre Franklin"/>
                <a:ea typeface="Libre Franklin"/>
                <a:cs typeface="Libre Franklin"/>
                <a:sym typeface="Libre Franklin"/>
              </a:defRPr>
            </a:lvl4pPr>
            <a:lvl5pPr marL="0" marR="0" lvl="4" indent="0" algn="r" rtl="0">
              <a:spcBef>
                <a:spcPts val="0"/>
              </a:spcBef>
              <a:buNone/>
              <a:defRPr sz="700" b="0" i="0" u="none" strike="noStrike" cap="none">
                <a:solidFill>
                  <a:srgbClr val="FEFEFE"/>
                </a:solidFill>
                <a:latin typeface="Libre Franklin"/>
                <a:ea typeface="Libre Franklin"/>
                <a:cs typeface="Libre Franklin"/>
                <a:sym typeface="Libre Franklin"/>
              </a:defRPr>
            </a:lvl5pPr>
            <a:lvl6pPr marL="0" marR="0" lvl="5" indent="0" algn="r" rtl="0">
              <a:spcBef>
                <a:spcPts val="0"/>
              </a:spcBef>
              <a:buNone/>
              <a:defRPr sz="700" b="0" i="0" u="none" strike="noStrike" cap="none">
                <a:solidFill>
                  <a:srgbClr val="FEFEFE"/>
                </a:solidFill>
                <a:latin typeface="Libre Franklin"/>
                <a:ea typeface="Libre Franklin"/>
                <a:cs typeface="Libre Franklin"/>
                <a:sym typeface="Libre Franklin"/>
              </a:defRPr>
            </a:lvl6pPr>
            <a:lvl7pPr marL="0" marR="0" lvl="6" indent="0" algn="r" rtl="0">
              <a:spcBef>
                <a:spcPts val="0"/>
              </a:spcBef>
              <a:buNone/>
              <a:defRPr sz="700" b="0" i="0" u="none" strike="noStrike" cap="none">
                <a:solidFill>
                  <a:srgbClr val="FEFEFE"/>
                </a:solidFill>
                <a:latin typeface="Libre Franklin"/>
                <a:ea typeface="Libre Franklin"/>
                <a:cs typeface="Libre Franklin"/>
                <a:sym typeface="Libre Franklin"/>
              </a:defRPr>
            </a:lvl7pPr>
            <a:lvl8pPr marL="0" marR="0" lvl="7" indent="0" algn="r" rtl="0">
              <a:spcBef>
                <a:spcPts val="0"/>
              </a:spcBef>
              <a:buNone/>
              <a:defRPr sz="700" b="0" i="0" u="none" strike="noStrike" cap="none">
                <a:solidFill>
                  <a:srgbClr val="FEFEFE"/>
                </a:solidFill>
                <a:latin typeface="Libre Franklin"/>
                <a:ea typeface="Libre Franklin"/>
                <a:cs typeface="Libre Franklin"/>
                <a:sym typeface="Libre Franklin"/>
              </a:defRPr>
            </a:lvl8pPr>
            <a:lvl9pPr marL="0" marR="0" lvl="8" indent="0" algn="r" rtl="0">
              <a:spcBef>
                <a:spcPts val="0"/>
              </a:spcBef>
              <a:buNone/>
              <a:defRPr sz="700" b="0" i="0" u="none" strike="noStrike" cap="none">
                <a:solidFill>
                  <a:srgbClr val="FEFEFE"/>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zh-CN"/>
            </a:fld>
            <a:endParaRPr lang="zh-CN"/>
          </a:p>
        </p:txBody>
      </p:sp>
      <p:sp>
        <p:nvSpPr>
          <p:cNvPr id="141" name="Google Shape;141;p25"/>
          <p:cNvSpPr/>
          <p:nvPr/>
        </p:nvSpPr>
        <p:spPr>
          <a:xfrm>
            <a:off x="334901" y="342900"/>
            <a:ext cx="2777400" cy="71400"/>
          </a:xfrm>
          <a:prstGeom prst="rect">
            <a:avLst/>
          </a:prstGeom>
          <a:solidFill>
            <a:srgbClr val="465359"/>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42" name="Google Shape;142;p25"/>
          <p:cNvSpPr/>
          <p:nvPr/>
        </p:nvSpPr>
        <p:spPr>
          <a:xfrm>
            <a:off x="6031610" y="340232"/>
            <a:ext cx="2777400" cy="74100"/>
          </a:xfrm>
          <a:prstGeom prst="rect">
            <a:avLst/>
          </a:prstGeom>
          <a:solidFill>
            <a:srgbClr val="969FA7"/>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43" name="Google Shape;143;p25"/>
          <p:cNvSpPr/>
          <p:nvPr/>
        </p:nvSpPr>
        <p:spPr>
          <a:xfrm>
            <a:off x="3181373" y="342900"/>
            <a:ext cx="2777400" cy="687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Tree>
  </p:cSld>
  <p:clrMap bg1="lt1" tx1="dk1" bg2="dk2" tx2="lt2" accent1="accent1" accent2="accent2" accent3="accent3" accent4="accent4" accent5="accent5" accent6="accent6" hlink="hlink" folHlink="folHlink"/>
  <p:sldLayoutIdLst>
    <p:sldLayoutId id="214748367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3.xml"/><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3.xml"/><Relationship Id="rId4" Type="http://schemas.openxmlformats.org/officeDocument/2006/relationships/image" Target="../media/image2.png"/><Relationship Id="rId3" Type="http://schemas.microsoft.com/office/2007/relationships/media" Target="../media/media2.mp3"/><Relationship Id="rId2" Type="http://schemas.openxmlformats.org/officeDocument/2006/relationships/audio" Target="../media/media2.mp3"/><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13.xml"/><Relationship Id="rId4" Type="http://schemas.openxmlformats.org/officeDocument/2006/relationships/image" Target="../media/image2.png"/><Relationship Id="rId3" Type="http://schemas.microsoft.com/office/2007/relationships/media" Target="../media/media3.mp3"/><Relationship Id="rId2" Type="http://schemas.openxmlformats.org/officeDocument/2006/relationships/audio" Target="../media/media3.mp3"/><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53" name="Shape 153"/>
        <p:cNvGrpSpPr/>
        <p:nvPr/>
      </p:nvGrpSpPr>
      <p:grpSpPr>
        <a:xfrm>
          <a:off x="0" y="0"/>
          <a:ext cx="0" cy="0"/>
          <a:chOff x="0" y="0"/>
          <a:chExt cx="0" cy="0"/>
        </a:xfrm>
      </p:grpSpPr>
      <p:pic>
        <p:nvPicPr>
          <p:cNvPr id="154" name="Google Shape;154;p27"/>
          <p:cNvPicPr preferRelativeResize="0"/>
          <p:nvPr/>
        </p:nvPicPr>
        <p:blipFill rotWithShape="1">
          <a:blip r:embed="rId1"/>
          <a:srcRect t="6421" b="9311"/>
          <a:stretch>
            <a:fillRect/>
          </a:stretch>
        </p:blipFill>
        <p:spPr>
          <a:xfrm>
            <a:off x="15" y="-124020"/>
            <a:ext cx="9143987" cy="5143491"/>
          </a:xfrm>
          <a:prstGeom prst="rect">
            <a:avLst/>
          </a:prstGeom>
          <a:noFill/>
          <a:ln>
            <a:noFill/>
          </a:ln>
        </p:spPr>
      </p:pic>
      <p:sp>
        <p:nvSpPr>
          <p:cNvPr id="155" name="Google Shape;155;p27"/>
          <p:cNvSpPr txBox="1"/>
          <p:nvPr>
            <p:ph type="ctrTitle"/>
          </p:nvPr>
        </p:nvSpPr>
        <p:spPr>
          <a:xfrm>
            <a:off x="457199" y="3429000"/>
            <a:ext cx="8223900" cy="671400"/>
          </a:xfrm>
          <a:prstGeom prst="rect">
            <a:avLst/>
          </a:prstGeom>
          <a:solidFill>
            <a:schemeClr val="dk2"/>
          </a:solidFill>
          <a:ln>
            <a:noFill/>
          </a:ln>
        </p:spPr>
        <p:txBody>
          <a:bodyPr spcFirstLastPara="1" wrap="square" lIns="68575" tIns="34275" rIns="68575" bIns="34275" anchor="b" anchorCtr="0">
            <a:normAutofit/>
          </a:bodyPr>
          <a:lstStyle/>
          <a:p>
            <a:pPr marL="0" lvl="0" indent="0" algn="l" rtl="0">
              <a:lnSpc>
                <a:spcPct val="100000"/>
              </a:lnSpc>
              <a:spcBef>
                <a:spcPts val="0"/>
              </a:spcBef>
              <a:spcAft>
                <a:spcPts val="0"/>
              </a:spcAft>
              <a:buClr>
                <a:schemeClr val="lt1"/>
              </a:buClr>
              <a:buSzPts val="3000"/>
              <a:buFont typeface="Century Schoolbook"/>
              <a:buNone/>
            </a:pPr>
            <a:r>
              <a:rPr lang="zh-CN" sz="3000">
                <a:solidFill>
                  <a:schemeClr val="lt1"/>
                </a:solidFill>
              </a:rPr>
              <a:t>19: Find the spies</a:t>
            </a:r>
            <a:endParaRPr sz="3000">
              <a:solidFill>
                <a:schemeClr val="lt1"/>
              </a:solidFill>
            </a:endParaRPr>
          </a:p>
        </p:txBody>
      </p:sp>
      <p:sp>
        <p:nvSpPr>
          <p:cNvPr id="156" name="Google Shape;156;p27"/>
          <p:cNvSpPr txBox="1"/>
          <p:nvPr>
            <p:ph type="subTitle" idx="1"/>
          </p:nvPr>
        </p:nvSpPr>
        <p:spPr>
          <a:xfrm>
            <a:off x="457199" y="4128432"/>
            <a:ext cx="8223900" cy="335700"/>
          </a:xfrm>
          <a:prstGeom prst="rect">
            <a:avLst/>
          </a:prstGeom>
          <a:solidFill>
            <a:srgbClr val="7F7F7F"/>
          </a:solidFill>
          <a:ln>
            <a:noFill/>
          </a:ln>
        </p:spPr>
        <p:txBody>
          <a:bodyPr spcFirstLastPara="1" wrap="square" lIns="68575" tIns="34275" rIns="68575" bIns="34275" anchor="t" anchorCtr="0">
            <a:normAutofit/>
          </a:bodyPr>
          <a:lstStyle/>
          <a:p>
            <a:pPr marL="0" lvl="0" indent="0" algn="l" rtl="0">
              <a:lnSpc>
                <a:spcPct val="110000"/>
              </a:lnSpc>
              <a:spcBef>
                <a:spcPts val="0"/>
              </a:spcBef>
              <a:spcAft>
                <a:spcPts val="0"/>
              </a:spcAft>
              <a:buSzPts val="1100"/>
              <a:buNone/>
            </a:pPr>
            <a:r>
              <a:rPr lang="zh-CN">
                <a:solidFill>
                  <a:schemeClr val="lt1"/>
                </a:solidFill>
              </a:rPr>
              <a:t> Hugo Li, Tiantian Sang, Muyang He</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326920" y="394963"/>
            <a:ext cx="6204300" cy="668700"/>
          </a:xfrm>
          <a:prstGeom prst="rect">
            <a:avLst/>
          </a:prstGeom>
          <a:noFill/>
          <a:ln>
            <a:noFill/>
          </a:ln>
        </p:spPr>
        <p:txBody>
          <a:bodyPr spcFirstLastPara="1" wrap="square" lIns="68575" tIns="34275" rIns="68575" bIns="34275" anchor="b" anchorCtr="0">
            <a:normAutofit/>
          </a:bodyPr>
          <a:lstStyle/>
          <a:p>
            <a:pPr marL="0" lvl="0" indent="0" algn="l" rtl="0">
              <a:lnSpc>
                <a:spcPct val="100000"/>
              </a:lnSpc>
              <a:spcBef>
                <a:spcPts val="0"/>
              </a:spcBef>
              <a:spcAft>
                <a:spcPts val="0"/>
              </a:spcAft>
              <a:buClr>
                <a:srgbClr val="3F3F3F"/>
              </a:buClr>
              <a:buSzPts val="2000"/>
              <a:buFont typeface="Century Schoolbook"/>
              <a:buNone/>
            </a:pPr>
            <a:r>
              <a:rPr lang="zh-CN"/>
              <a:t>SUMMARY</a:t>
            </a:r>
            <a:endParaRPr lang="zh-CN"/>
          </a:p>
        </p:txBody>
      </p:sp>
      <p:sp>
        <p:nvSpPr>
          <p:cNvPr id="162" name="Google Shape;162;p28"/>
          <p:cNvSpPr txBox="1"/>
          <p:nvPr>
            <p:ph type="body" idx="1"/>
          </p:nvPr>
        </p:nvSpPr>
        <p:spPr>
          <a:xfrm>
            <a:off x="593400" y="1333500"/>
            <a:ext cx="6616500" cy="2997900"/>
          </a:xfrm>
          <a:prstGeom prst="rect">
            <a:avLst/>
          </a:prstGeom>
          <a:noFill/>
          <a:ln>
            <a:noFill/>
          </a:ln>
        </p:spPr>
        <p:txBody>
          <a:bodyPr spcFirstLastPara="1" wrap="square" lIns="68575" tIns="34275" rIns="68575" bIns="34275" anchor="ctr" anchorCtr="0">
            <a:normAutofit lnSpcReduction="10000"/>
          </a:bodyPr>
          <a:lstStyle/>
          <a:p>
            <a:pPr marL="0" lvl="0" indent="457200" algn="l" rtl="0">
              <a:lnSpc>
                <a:spcPct val="115000"/>
              </a:lnSpc>
              <a:spcBef>
                <a:spcPts val="0"/>
              </a:spcBef>
              <a:spcAft>
                <a:spcPts val="0"/>
              </a:spcAft>
              <a:buClr>
                <a:schemeClr val="dk1"/>
              </a:buClr>
              <a:buSzPts val="1100"/>
              <a:buFont typeface="Arial" panose="020B0604020202090204"/>
              <a:buNone/>
            </a:pPr>
            <a:r>
              <a:rPr lang="zh-CN" sz="1200">
                <a:solidFill>
                  <a:srgbClr val="343541"/>
                </a:solidFill>
                <a:latin typeface="Arial" panose="020B0604020202090204"/>
                <a:ea typeface="Arial" panose="020B0604020202090204"/>
                <a:cs typeface="Arial" panose="020B0604020202090204"/>
                <a:sym typeface="Arial" panose="020B0604020202090204"/>
              </a:rPr>
              <a:t>Five people work together on a task that includes two randomly selected spies and three good guys. To prevent the spies from sabotaging all the tasks, the supervisor develops a rule. In odd-numbered rounds of the game, three people are selected to carry out the task, while in even-numbered rounds, only two people are selected. </a:t>
            </a:r>
            <a:r>
              <a:rPr lang="zh-CN" sz="1200">
                <a:solidFill>
                  <a:srgbClr val="374151"/>
                </a:solidFill>
                <a:latin typeface="Arial" panose="020B0604020202090204"/>
                <a:ea typeface="Arial" panose="020B0604020202090204"/>
                <a:cs typeface="Arial" panose="020B0604020202090204"/>
                <a:sym typeface="Arial" panose="020B0604020202090204"/>
              </a:rPr>
              <a:t>Some tasks are real, while others are decoys</a:t>
            </a:r>
            <a:r>
              <a:rPr lang="zh-CN" sz="1200">
                <a:solidFill>
                  <a:srgbClr val="343541"/>
                </a:solidFill>
                <a:latin typeface="Arial" panose="020B0604020202090204"/>
                <a:ea typeface="Arial" panose="020B0604020202090204"/>
                <a:cs typeface="Arial" panose="020B0604020202090204"/>
                <a:sym typeface="Arial" panose="020B0604020202090204"/>
              </a:rPr>
              <a:t>. </a:t>
            </a:r>
            <a:r>
              <a:rPr lang="zh-CN" sz="1200">
                <a:solidFill>
                  <a:srgbClr val="374151"/>
                </a:solidFill>
                <a:latin typeface="Arial" panose="020B0604020202090204"/>
                <a:ea typeface="Arial" panose="020B0604020202090204"/>
                <a:cs typeface="Arial" panose="020B0604020202090204"/>
                <a:sym typeface="Arial" panose="020B0604020202090204"/>
              </a:rPr>
              <a:t>As spies lack knowledge about the authenticity of the current task, they will try to vote against as far as possible in each task to increase the probability of affecting the true tasks. However, there is one exception: when a spy thinks that he may come under suspicion. For example, if a spy voted against the last round, causing the task to fail, then he is likely to vote True in the next round if selected once more.</a:t>
            </a:r>
            <a:endParaRPr sz="1200">
              <a:solidFill>
                <a:srgbClr val="374151"/>
              </a:solidFill>
              <a:latin typeface="Arial" panose="020B0604020202090204"/>
              <a:ea typeface="Arial" panose="020B0604020202090204"/>
              <a:cs typeface="Arial" panose="020B0604020202090204"/>
              <a:sym typeface="Arial" panose="020B0604020202090204"/>
            </a:endParaRPr>
          </a:p>
          <a:p>
            <a:pPr marL="0" lvl="0" indent="457200" algn="l" rtl="0">
              <a:lnSpc>
                <a:spcPct val="115000"/>
              </a:lnSpc>
              <a:spcBef>
                <a:spcPts val="0"/>
              </a:spcBef>
              <a:spcAft>
                <a:spcPts val="0"/>
              </a:spcAft>
              <a:buClr>
                <a:schemeClr val="dk1"/>
              </a:buClr>
              <a:buSzPts val="1100"/>
              <a:buFont typeface="Arial" panose="020B0604020202090204"/>
              <a:buNone/>
            </a:pPr>
            <a:endParaRPr sz="1200">
              <a:solidFill>
                <a:srgbClr val="374151"/>
              </a:solidFill>
              <a:latin typeface="Arial" panose="020B0604020202090204"/>
              <a:ea typeface="Arial" panose="020B0604020202090204"/>
              <a:cs typeface="Arial" panose="020B0604020202090204"/>
              <a:sym typeface="Arial" panose="020B0604020202090204"/>
            </a:endParaRPr>
          </a:p>
          <a:p>
            <a:pPr marL="0" lvl="0" indent="457200" algn="l" rtl="0">
              <a:lnSpc>
                <a:spcPct val="115000"/>
              </a:lnSpc>
              <a:spcBef>
                <a:spcPts val="0"/>
              </a:spcBef>
              <a:spcAft>
                <a:spcPts val="0"/>
              </a:spcAft>
              <a:buClr>
                <a:schemeClr val="dk1"/>
              </a:buClr>
              <a:buSzPts val="1100"/>
              <a:buFont typeface="Arial" panose="020B0604020202090204"/>
              <a:buNone/>
            </a:pPr>
            <a:r>
              <a:rPr lang="zh-CN" sz="1200">
                <a:solidFill>
                  <a:srgbClr val="343541"/>
                </a:solidFill>
                <a:latin typeface="Arial" panose="020B0604020202090204"/>
                <a:ea typeface="Arial" panose="020B0604020202090204"/>
                <a:cs typeface="Arial" panose="020B0604020202090204"/>
                <a:sym typeface="Arial" panose="020B0604020202090204"/>
              </a:rPr>
              <a:t>There is no limit to the number of tasks, but the success of each task requires the unanimous agreement of all players. The spies have the option of voting for or against the task, while the good guys can only vote in True of the task. In addition, each person may not take part in the task for more than two rounds, and spies will ultimately be determined based on the results of each round.</a:t>
            </a:r>
            <a:endParaRPr sz="1200">
              <a:solidFill>
                <a:srgbClr val="343541"/>
              </a:solidFill>
              <a:latin typeface="Arial" panose="020B0604020202090204"/>
              <a:ea typeface="Arial" panose="020B0604020202090204"/>
              <a:cs typeface="Arial" panose="020B0604020202090204"/>
              <a:sym typeface="Arial" panose="020B0604020202090204"/>
            </a:endParaRPr>
          </a:p>
        </p:txBody>
      </p:sp>
      <p:pic>
        <p:nvPicPr>
          <p:cNvPr id="1" name="111">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7858760" y="4232910"/>
            <a:ext cx="464185" cy="4641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06016" fill="hold"/>
                                        <p:tgtEl>
                                          <p:spTgt spid="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326920" y="394963"/>
            <a:ext cx="6204300" cy="668700"/>
          </a:xfrm>
          <a:prstGeom prst="rect">
            <a:avLst/>
          </a:prstGeom>
          <a:noFill/>
          <a:ln>
            <a:noFill/>
          </a:ln>
        </p:spPr>
        <p:txBody>
          <a:bodyPr spcFirstLastPara="1" wrap="square" lIns="68575" tIns="34275" rIns="68575" bIns="34275" anchor="b" anchorCtr="0">
            <a:normAutofit/>
          </a:bodyPr>
          <a:lstStyle/>
          <a:p>
            <a:pPr marL="0" lvl="0" indent="0" algn="l" rtl="0">
              <a:lnSpc>
                <a:spcPct val="100000"/>
              </a:lnSpc>
              <a:spcBef>
                <a:spcPts val="0"/>
              </a:spcBef>
              <a:spcAft>
                <a:spcPts val="0"/>
              </a:spcAft>
              <a:buClr>
                <a:srgbClr val="3F3F3F"/>
              </a:buClr>
              <a:buSzPts val="2000"/>
              <a:buFont typeface="Century Schoolbook"/>
              <a:buNone/>
            </a:pPr>
            <a:r>
              <a:rPr lang="zh-CN"/>
              <a:t>PROPOSITIONS</a:t>
            </a:r>
            <a:endParaRPr lang="zh-CN"/>
          </a:p>
        </p:txBody>
      </p:sp>
      <p:pic>
        <p:nvPicPr>
          <p:cNvPr id="169" name="Google Shape;169;p29"/>
          <p:cNvPicPr preferRelativeResize="0"/>
          <p:nvPr/>
        </p:nvPicPr>
        <p:blipFill>
          <a:blip r:embed="rId1"/>
          <a:stretch>
            <a:fillRect/>
          </a:stretch>
        </p:blipFill>
        <p:spPr>
          <a:xfrm>
            <a:off x="199850" y="1308154"/>
            <a:ext cx="9144000" cy="3114642"/>
          </a:xfrm>
          <a:prstGeom prst="rect">
            <a:avLst/>
          </a:prstGeom>
          <a:noFill/>
          <a:ln>
            <a:noFill/>
          </a:ln>
        </p:spPr>
      </p:pic>
      <p:pic>
        <p:nvPicPr>
          <p:cNvPr id="1" name="Nelson St">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7588885" y="4422775"/>
            <a:ext cx="464185" cy="4641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58623" fill="hold"/>
                                        <p:tgtEl>
                                          <p:spTgt spid="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355771" y="394963"/>
            <a:ext cx="6204300" cy="668700"/>
          </a:xfrm>
          <a:prstGeom prst="rect">
            <a:avLst/>
          </a:prstGeom>
          <a:noFill/>
          <a:ln>
            <a:noFill/>
          </a:ln>
        </p:spPr>
        <p:txBody>
          <a:bodyPr spcFirstLastPara="1" wrap="square" lIns="68575" tIns="34275" rIns="68575" bIns="34275" anchor="b" anchorCtr="0">
            <a:normAutofit/>
          </a:bodyPr>
          <a:lstStyle/>
          <a:p>
            <a:pPr marL="0" lvl="0" indent="0" algn="l" rtl="0">
              <a:lnSpc>
                <a:spcPct val="100000"/>
              </a:lnSpc>
              <a:spcBef>
                <a:spcPts val="0"/>
              </a:spcBef>
              <a:spcAft>
                <a:spcPts val="0"/>
              </a:spcAft>
              <a:buClr>
                <a:srgbClr val="3F3F3F"/>
              </a:buClr>
              <a:buSzPts val="2000"/>
              <a:buFont typeface="Century Schoolbook"/>
              <a:buNone/>
            </a:pPr>
            <a:r>
              <a:rPr lang="zh-CN"/>
              <a:t>CONSTRAINTS</a:t>
            </a:r>
            <a:endParaRPr lang="zh-CN"/>
          </a:p>
        </p:txBody>
      </p:sp>
      <p:pic>
        <p:nvPicPr>
          <p:cNvPr id="176" name="Google Shape;176;p30"/>
          <p:cNvPicPr preferRelativeResize="0"/>
          <p:nvPr/>
        </p:nvPicPr>
        <p:blipFill>
          <a:blip r:embed="rId1"/>
          <a:stretch>
            <a:fillRect/>
          </a:stretch>
        </p:blipFill>
        <p:spPr>
          <a:xfrm>
            <a:off x="180600" y="1111300"/>
            <a:ext cx="10593175" cy="3772301"/>
          </a:xfrm>
          <a:prstGeom prst="rect">
            <a:avLst/>
          </a:prstGeom>
          <a:noFill/>
          <a:ln>
            <a:noFill/>
          </a:ln>
        </p:spPr>
      </p:pic>
      <p:pic>
        <p:nvPicPr>
          <p:cNvPr id="1" name="Constraints">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7224395" y="4331970"/>
            <a:ext cx="464185" cy="4641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65118" fill="hold"/>
                                        <p:tgtEl>
                                          <p:spTgt spid="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90000">
                <p:cTn id="7" fill="hold" display="1">
                  <p:stCondLst>
                    <p:cond delay="indefinite"/>
                  </p:stCondLst>
                  <p:endCondLst>
                    <p:cond evt="onNext">
                      <p:tgtEl>
                        <p:sldTgt/>
                      </p:tgtEl>
                    </p:cond>
                    <p:cond evt="onPrev">
                      <p:tgtEl>
                        <p:sldTgt/>
                      </p:tgtEl>
                    </p:cond>
                    <p:cond evt="onStopAudio">
                      <p:tgtEl>
                        <p:sldTgt/>
                      </p:tgtEl>
                    </p:cond>
                  </p:endCondLst>
                </p:cTn>
                <p:tgtEl>
                  <p:spTgt spid="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81" name="Shape 181"/>
        <p:cNvGrpSpPr/>
        <p:nvPr/>
      </p:nvGrpSpPr>
      <p:grpSpPr>
        <a:xfrm>
          <a:off x="0" y="0"/>
          <a:ext cx="0" cy="0"/>
          <a:chOff x="0" y="0"/>
          <a:chExt cx="0" cy="0"/>
        </a:xfrm>
      </p:grpSpPr>
      <p:sp>
        <p:nvSpPr>
          <p:cNvPr id="182" name="Google Shape;182;p31"/>
          <p:cNvSpPr/>
          <p:nvPr/>
        </p:nvSpPr>
        <p:spPr>
          <a:xfrm>
            <a:off x="334901" y="342900"/>
            <a:ext cx="2777400" cy="71400"/>
          </a:xfrm>
          <a:prstGeom prst="rect">
            <a:avLst/>
          </a:prstGeom>
          <a:solidFill>
            <a:srgbClr val="465359"/>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83" name="Google Shape;183;p31"/>
          <p:cNvSpPr/>
          <p:nvPr/>
        </p:nvSpPr>
        <p:spPr>
          <a:xfrm>
            <a:off x="6031610" y="340232"/>
            <a:ext cx="2777400" cy="74100"/>
          </a:xfrm>
          <a:prstGeom prst="rect">
            <a:avLst/>
          </a:prstGeom>
          <a:solidFill>
            <a:srgbClr val="969FA7"/>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84" name="Google Shape;184;p31"/>
          <p:cNvSpPr/>
          <p:nvPr/>
        </p:nvSpPr>
        <p:spPr>
          <a:xfrm>
            <a:off x="3181373" y="342900"/>
            <a:ext cx="2777400" cy="687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85" name="Google Shape;185;p31"/>
          <p:cNvSpPr/>
          <p:nvPr/>
        </p:nvSpPr>
        <p:spPr>
          <a:xfrm>
            <a:off x="334900" y="2314323"/>
            <a:ext cx="8474100" cy="2503500"/>
          </a:xfrm>
          <a:prstGeom prst="rect">
            <a:avLst/>
          </a:prstGeom>
          <a:solidFill>
            <a:srgbClr val="465359"/>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86" name="Google Shape;186;p31"/>
          <p:cNvSpPr/>
          <p:nvPr/>
        </p:nvSpPr>
        <p:spPr>
          <a:xfrm>
            <a:off x="0" y="0"/>
            <a:ext cx="9144000" cy="5143500"/>
          </a:xfrm>
          <a:prstGeom prst="rect">
            <a:avLst/>
          </a:prstGeom>
          <a:solidFill>
            <a:srgbClr val="3C474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Libre Franklin"/>
              <a:ea typeface="Libre Franklin"/>
              <a:cs typeface="Libre Franklin"/>
              <a:sym typeface="Libre Franklin"/>
            </a:endParaRPr>
          </a:p>
        </p:txBody>
      </p:sp>
      <p:sp>
        <p:nvSpPr>
          <p:cNvPr id="187" name="Google Shape;187;p31"/>
          <p:cNvSpPr txBox="1"/>
          <p:nvPr>
            <p:ph type="title"/>
          </p:nvPr>
        </p:nvSpPr>
        <p:spPr>
          <a:xfrm>
            <a:off x="587828" y="800100"/>
            <a:ext cx="4296000" cy="3543300"/>
          </a:xfrm>
          <a:prstGeom prst="rect">
            <a:avLst/>
          </a:prstGeom>
          <a:noFill/>
          <a:ln>
            <a:noFill/>
          </a:ln>
        </p:spPr>
        <p:txBody>
          <a:bodyPr spcFirstLastPara="1" wrap="square" lIns="68575" tIns="34275" rIns="68575" bIns="34275" anchor="ctr" anchorCtr="0">
            <a:normAutofit/>
          </a:bodyPr>
          <a:lstStyle/>
          <a:p>
            <a:pPr marL="0" lvl="0" indent="0" algn="r" rtl="0">
              <a:lnSpc>
                <a:spcPct val="100000"/>
              </a:lnSpc>
              <a:spcBef>
                <a:spcPts val="0"/>
              </a:spcBef>
              <a:spcAft>
                <a:spcPts val="0"/>
              </a:spcAft>
              <a:buClr>
                <a:srgbClr val="FFFFFF"/>
              </a:buClr>
              <a:buSzPts val="5000"/>
              <a:buFont typeface="Century Schoolbook"/>
              <a:buNone/>
            </a:pPr>
            <a:r>
              <a:rPr lang="zh-CN" sz="5000" b="0" cap="none">
                <a:solidFill>
                  <a:srgbClr val="FFFFFF"/>
                </a:solidFill>
                <a:latin typeface="Century Schoolbook"/>
                <a:ea typeface="Century Schoolbook"/>
                <a:cs typeface="Century Schoolbook"/>
                <a:sym typeface="Century Schoolbook"/>
              </a:rPr>
              <a:t>END</a:t>
            </a:r>
            <a:endParaRPr lang="zh-CN" sz="5000" b="0" cap="none">
              <a:solidFill>
                <a:srgbClr val="FFFFFF"/>
              </a:solidFill>
              <a:latin typeface="Century Schoolbook"/>
              <a:ea typeface="Century Schoolbook"/>
              <a:cs typeface="Century Schoolbook"/>
              <a:sym typeface="Century Schoolbook"/>
            </a:endParaRPr>
          </a:p>
        </p:txBody>
      </p:sp>
      <p:sp>
        <p:nvSpPr>
          <p:cNvPr id="188" name="Google Shape;188;p31"/>
          <p:cNvSpPr/>
          <p:nvPr/>
        </p:nvSpPr>
        <p:spPr>
          <a:xfrm rot="-5400000">
            <a:off x="3878617" y="2547795"/>
            <a:ext cx="2777400" cy="480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89" name="Google Shape;189;p31"/>
          <p:cNvSpPr txBox="1"/>
          <p:nvPr/>
        </p:nvSpPr>
        <p:spPr>
          <a:xfrm>
            <a:off x="1511600" y="3104300"/>
            <a:ext cx="4312200" cy="461700"/>
          </a:xfrm>
          <a:prstGeom prst="rect">
            <a:avLst/>
          </a:prstGeom>
          <a:noFill/>
          <a:ln>
            <a:noFill/>
          </a:ln>
        </p:spPr>
        <p:txBody>
          <a:bodyPr spcFirstLastPara="1" wrap="square" lIns="91425" tIns="91425" rIns="91425" bIns="91425" anchor="ctr" anchorCtr="0">
            <a:spAutoFit/>
          </a:bodyPr>
          <a:lstStyle/>
          <a:p>
            <a:pPr marL="0" lvl="0" indent="0" algn="ctr" rtl="0">
              <a:spcBef>
                <a:spcPts val="0"/>
              </a:spcBef>
              <a:spcAft>
                <a:spcPts val="0"/>
              </a:spcAft>
              <a:buNone/>
            </a:pPr>
            <a:r>
              <a:rPr lang="zh-CN" sz="1800">
                <a:solidFill>
                  <a:srgbClr val="FFFFFF"/>
                </a:solidFill>
                <a:latin typeface="Libre Franklin"/>
                <a:ea typeface="Libre Franklin"/>
                <a:cs typeface="Libre Franklin"/>
                <a:sym typeface="Libre Franklin"/>
              </a:rPr>
              <a:t>Thanks For Watching</a:t>
            </a:r>
            <a:endParaRPr sz="1800">
              <a:solidFill>
                <a:srgbClr val="FFFFFF"/>
              </a:solidFill>
              <a:latin typeface="Libre Franklin"/>
              <a:ea typeface="Libre Franklin"/>
              <a:cs typeface="Libre Franklin"/>
              <a:sym typeface="Libre Franklin"/>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ividendVTI">
  <a:themeElements>
    <a:clrScheme name="AnalogousFromLightSeed_2SEEDS">
      <a:dk1>
        <a:srgbClr val="000000"/>
      </a:dk1>
      <a:lt1>
        <a:srgbClr val="FFFFFF"/>
      </a:lt1>
      <a:dk2>
        <a:srgbClr val="412724"/>
      </a:dk2>
      <a:lt2>
        <a:srgbClr val="E8E4E2"/>
      </a:lt2>
      <a:accent1>
        <a:srgbClr val="7FA5BA"/>
      </a:accent1>
      <a:accent2>
        <a:srgbClr val="80A9A6"/>
      </a:accent2>
      <a:accent3>
        <a:srgbClr val="96A2C6"/>
      </a:accent3>
      <a:accent4>
        <a:srgbClr val="BA857F"/>
      </a:accent4>
      <a:accent5>
        <a:srgbClr val="B99C7E"/>
      </a:accent5>
      <a:accent6>
        <a:srgbClr val="A7A372"/>
      </a:accent6>
      <a:hlink>
        <a:srgbClr val="A7765D"/>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DividendVTI">
  <a:themeElements>
    <a:clrScheme name="AnalogousFromLightSeed_2SEEDS">
      <a:dk1>
        <a:srgbClr val="000000"/>
      </a:dk1>
      <a:lt1>
        <a:srgbClr val="FFFFFF"/>
      </a:lt1>
      <a:dk2>
        <a:srgbClr val="412724"/>
      </a:dk2>
      <a:lt2>
        <a:srgbClr val="E8E4E2"/>
      </a:lt2>
      <a:accent1>
        <a:srgbClr val="7FA5BA"/>
      </a:accent1>
      <a:accent2>
        <a:srgbClr val="80A9A6"/>
      </a:accent2>
      <a:accent3>
        <a:srgbClr val="96A2C6"/>
      </a:accent3>
      <a:accent4>
        <a:srgbClr val="BA857F"/>
      </a:accent4>
      <a:accent5>
        <a:srgbClr val="B99C7E"/>
      </a:accent5>
      <a:accent6>
        <a:srgbClr val="A7A372"/>
      </a:accent6>
      <a:hlink>
        <a:srgbClr val="A7765D"/>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1292</Words>
  <Application>WPS Writer</Application>
  <PresentationFormat/>
  <Paragraphs>18</Paragraphs>
  <Slides>5</Slides>
  <Notes>0</Notes>
  <HiddenSlides>0</HiddenSlides>
  <MMClips>0</MMClips>
  <ScaleCrop>false</ScaleCrop>
  <HeadingPairs>
    <vt:vector size="6" baseType="variant">
      <vt:variant>
        <vt:lpstr>已用的字体</vt:lpstr>
      </vt:variant>
      <vt:variant>
        <vt:i4>14</vt:i4>
      </vt:variant>
      <vt:variant>
        <vt:lpstr>主题</vt:lpstr>
      </vt:variant>
      <vt:variant>
        <vt:i4>3</vt:i4>
      </vt:variant>
      <vt:variant>
        <vt:lpstr>幻灯片标题</vt:lpstr>
      </vt:variant>
      <vt:variant>
        <vt:i4>5</vt:i4>
      </vt:variant>
    </vt:vector>
  </HeadingPairs>
  <TitlesOfParts>
    <vt:vector size="22" baseType="lpstr">
      <vt:lpstr>Arial</vt:lpstr>
      <vt:lpstr>SimSun</vt:lpstr>
      <vt:lpstr>Wingdings</vt:lpstr>
      <vt:lpstr>Arial</vt:lpstr>
      <vt:lpstr>Century Schoolbook</vt:lpstr>
      <vt:lpstr>Thonburi</vt:lpstr>
      <vt:lpstr>Noto Sans Symbols</vt:lpstr>
      <vt:lpstr>Libre Franklin</vt:lpstr>
      <vt:lpstr>微软雅黑</vt:lpstr>
      <vt:lpstr>汉仪旗黑</vt:lpstr>
      <vt:lpstr>Arial Unicode MS</vt:lpstr>
      <vt:lpstr>宋体-简</vt:lpstr>
      <vt:lpstr>Wingdings</vt:lpstr>
      <vt:lpstr>苹方-简</vt:lpstr>
      <vt:lpstr>Simple Light</vt:lpstr>
      <vt:lpstr>DividendVTI</vt:lpstr>
      <vt:lpstr>DividendVTI</vt:lpstr>
      <vt:lpstr>19: Find the spies</vt:lpstr>
      <vt:lpstr>SUMMARY</vt:lpstr>
      <vt:lpstr>PROPOSITIONS</vt:lpstr>
      <vt:lpstr>CONSTRAINTS</vt:lpstr>
      <vt:lpstr>END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19: Find the spies</dc:title>
  <dc:creator/>
  <cp:lastModifiedBy>hemuyang</cp:lastModifiedBy>
  <cp:revision>1</cp:revision>
  <dcterms:created xsi:type="dcterms:W3CDTF">2023-10-06T03:43:03Z</dcterms:created>
  <dcterms:modified xsi:type="dcterms:W3CDTF">2023-10-06T03:43:03Z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1033-3.2.0.6370</vt:lpwstr>
  </property>
</Properties>
</file>